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2"/>
  </p:notesMasterIdLst>
  <p:sldIdLst>
    <p:sldId id="261" r:id="rId2"/>
    <p:sldId id="264" r:id="rId3"/>
    <p:sldId id="257" r:id="rId4"/>
    <p:sldId id="273" r:id="rId5"/>
    <p:sldId id="258" r:id="rId6"/>
    <p:sldId id="259" r:id="rId7"/>
    <p:sldId id="284" r:id="rId8"/>
    <p:sldId id="266" r:id="rId9"/>
    <p:sldId id="286" r:id="rId10"/>
    <p:sldId id="267" r:id="rId11"/>
    <p:sldId id="270" r:id="rId12"/>
    <p:sldId id="303" r:id="rId13"/>
    <p:sldId id="304" r:id="rId14"/>
    <p:sldId id="305" r:id="rId15"/>
    <p:sldId id="306" r:id="rId16"/>
    <p:sldId id="307" r:id="rId17"/>
    <p:sldId id="308" r:id="rId18"/>
    <p:sldId id="309" r:id="rId19"/>
    <p:sldId id="283" r:id="rId20"/>
    <p:sldId id="260" r:id="rId21"/>
  </p:sldIdLst>
  <p:sldSz cx="12192000" cy="6858000"/>
  <p:notesSz cx="6858000" cy="9144000"/>
  <p:embeddedFontLst>
    <p:embeddedFont>
      <p:font typeface="汉仪文黑-85W" panose="00020600040101010101" pitchFamily="18" charset="-128"/>
      <p:regular r:id="rId23"/>
    </p:embeddedFont>
    <p:embeddedFont>
      <p:font typeface="Calibri" panose="020F0502020204030204" pitchFamily="34" charset="0"/>
      <p:regular r:id="rId24"/>
      <p:bold r:id="rId25"/>
      <p:italic r:id="rId26"/>
      <p:boldItalic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8AEAB"/>
    <a:srgbClr val="B2D5CE"/>
    <a:srgbClr val="AED5CD"/>
    <a:srgbClr val="667869"/>
    <a:srgbClr val="7BB7B6"/>
    <a:srgbClr val="4CD2BA"/>
    <a:srgbClr val="4193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3" d="100"/>
          <a:sy n="83" d="100"/>
        </p:scale>
        <p:origin x="4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2022/11/4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22513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5.png"/><Relationship Id="rId7"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30.png"/><Relationship Id="rId10" Type="http://schemas.openxmlformats.org/officeDocument/2006/relationships/image" Target="../media/image34.jpeg"/><Relationship Id="rId4" Type="http://schemas.openxmlformats.org/officeDocument/2006/relationships/image" Target="../media/image8.png"/><Relationship Id="rId9" Type="http://schemas.openxmlformats.org/officeDocument/2006/relationships/image" Target="../media/image22.png"/></Relationships>
</file>

<file path=ppt/slides/_rels/slide1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35.png"/><Relationship Id="rId7" Type="http://schemas.openxmlformats.org/officeDocument/2006/relationships/image" Target="../media/image38.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image" Target="../media/image48.png"/><Relationship Id="rId3" Type="http://schemas.openxmlformats.org/officeDocument/2006/relationships/image" Target="../media/image39.png"/><Relationship Id="rId7" Type="http://schemas.openxmlformats.org/officeDocument/2006/relationships/image" Target="../media/image43.png"/><Relationship Id="rId12" Type="http://schemas.openxmlformats.org/officeDocument/2006/relationships/image" Target="../media/image47.png"/><Relationship Id="rId2" Type="http://schemas.openxmlformats.org/officeDocument/2006/relationships/image" Target="../media/image15.png"/><Relationship Id="rId16" Type="http://schemas.openxmlformats.org/officeDocument/2006/relationships/image" Target="../media/image51.png"/><Relationship Id="rId1" Type="http://schemas.openxmlformats.org/officeDocument/2006/relationships/slideLayout" Target="../slideLayouts/slideLayout1.xml"/><Relationship Id="rId6" Type="http://schemas.openxmlformats.org/officeDocument/2006/relationships/image" Target="../media/image42.png"/><Relationship Id="rId11" Type="http://schemas.openxmlformats.org/officeDocument/2006/relationships/image" Target="../media/image46.png"/><Relationship Id="rId5" Type="http://schemas.openxmlformats.org/officeDocument/2006/relationships/image" Target="../media/image41.png"/><Relationship Id="rId15" Type="http://schemas.openxmlformats.org/officeDocument/2006/relationships/image" Target="../media/image50.png"/><Relationship Id="rId10" Type="http://schemas.openxmlformats.org/officeDocument/2006/relationships/image" Target="../media/image45.png"/><Relationship Id="rId4" Type="http://schemas.openxmlformats.org/officeDocument/2006/relationships/image" Target="../media/image40.png"/><Relationship Id="rId9" Type="http://schemas.openxmlformats.org/officeDocument/2006/relationships/image" Target="../media/image8.png"/><Relationship Id="rId14" Type="http://schemas.openxmlformats.org/officeDocument/2006/relationships/image" Target="../media/image49.png"/></Relationships>
</file>

<file path=ppt/slides/_rels/slide13.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image" Target="../media/image45.png"/><Relationship Id="rId3" Type="http://schemas.openxmlformats.org/officeDocument/2006/relationships/image" Target="../media/image39.png"/><Relationship Id="rId7" Type="http://schemas.openxmlformats.org/officeDocument/2006/relationships/image" Target="../media/image43.png"/><Relationship Id="rId12" Type="http://schemas.openxmlformats.org/officeDocument/2006/relationships/image" Target="../media/image51.png"/><Relationship Id="rId2" Type="http://schemas.openxmlformats.org/officeDocument/2006/relationships/image" Target="../media/image15.png"/><Relationship Id="rId16" Type="http://schemas.openxmlformats.org/officeDocument/2006/relationships/image" Target="../media/image56.png"/><Relationship Id="rId1" Type="http://schemas.openxmlformats.org/officeDocument/2006/relationships/slideLayout" Target="../slideLayouts/slideLayout1.xml"/><Relationship Id="rId6" Type="http://schemas.openxmlformats.org/officeDocument/2006/relationships/image" Target="../media/image42.png"/><Relationship Id="rId11" Type="http://schemas.openxmlformats.org/officeDocument/2006/relationships/image" Target="../media/image53.png"/><Relationship Id="rId5" Type="http://schemas.openxmlformats.org/officeDocument/2006/relationships/image" Target="../media/image41.png"/><Relationship Id="rId15" Type="http://schemas.openxmlformats.org/officeDocument/2006/relationships/image" Target="../media/image55.png"/><Relationship Id="rId10" Type="http://schemas.openxmlformats.org/officeDocument/2006/relationships/image" Target="../media/image52.png"/><Relationship Id="rId4" Type="http://schemas.openxmlformats.org/officeDocument/2006/relationships/image" Target="../media/image40.png"/><Relationship Id="rId9" Type="http://schemas.openxmlformats.org/officeDocument/2006/relationships/image" Target="../media/image8.png"/><Relationship Id="rId14" Type="http://schemas.openxmlformats.org/officeDocument/2006/relationships/image" Target="../media/image54.png"/></Relationships>
</file>

<file path=ppt/slides/_rels/slide14.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image" Target="../media/image52.png"/><Relationship Id="rId3" Type="http://schemas.openxmlformats.org/officeDocument/2006/relationships/image" Target="../media/image39.png"/><Relationship Id="rId7" Type="http://schemas.openxmlformats.org/officeDocument/2006/relationships/image" Target="../media/image43.png"/><Relationship Id="rId12" Type="http://schemas.openxmlformats.org/officeDocument/2006/relationships/image" Target="../media/image56.png"/><Relationship Id="rId2" Type="http://schemas.openxmlformats.org/officeDocument/2006/relationships/image" Target="../media/image15.png"/><Relationship Id="rId16" Type="http://schemas.openxmlformats.org/officeDocument/2006/relationships/image" Target="../media/image55.png"/><Relationship Id="rId1" Type="http://schemas.openxmlformats.org/officeDocument/2006/relationships/slideLayout" Target="../slideLayouts/slideLayout1.xml"/><Relationship Id="rId6" Type="http://schemas.openxmlformats.org/officeDocument/2006/relationships/image" Target="../media/image42.png"/><Relationship Id="rId11" Type="http://schemas.openxmlformats.org/officeDocument/2006/relationships/image" Target="../media/image51.png"/><Relationship Id="rId5" Type="http://schemas.openxmlformats.org/officeDocument/2006/relationships/image" Target="../media/image41.png"/><Relationship Id="rId15" Type="http://schemas.openxmlformats.org/officeDocument/2006/relationships/image" Target="../media/image54.png"/><Relationship Id="rId10" Type="http://schemas.openxmlformats.org/officeDocument/2006/relationships/image" Target="../media/image53.png"/><Relationship Id="rId4" Type="http://schemas.openxmlformats.org/officeDocument/2006/relationships/image" Target="../media/image40.png"/><Relationship Id="rId9" Type="http://schemas.openxmlformats.org/officeDocument/2006/relationships/image" Target="../media/image8.png"/><Relationship Id="rId14" Type="http://schemas.openxmlformats.org/officeDocument/2006/relationships/image" Target="../media/image45.png"/></Relationships>
</file>

<file path=ppt/slides/_rels/slide15.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image" Target="../media/image53.png"/><Relationship Id="rId3" Type="http://schemas.openxmlformats.org/officeDocument/2006/relationships/image" Target="../media/image39.png"/><Relationship Id="rId7" Type="http://schemas.openxmlformats.org/officeDocument/2006/relationships/image" Target="../media/image43.png"/><Relationship Id="rId12" Type="http://schemas.openxmlformats.org/officeDocument/2006/relationships/image" Target="../media/image49.png"/><Relationship Id="rId2" Type="http://schemas.openxmlformats.org/officeDocument/2006/relationships/image" Target="../media/image15.png"/><Relationship Id="rId16" Type="http://schemas.openxmlformats.org/officeDocument/2006/relationships/image" Target="../media/image54.png"/><Relationship Id="rId1" Type="http://schemas.openxmlformats.org/officeDocument/2006/relationships/slideLayout" Target="../slideLayouts/slideLayout1.xml"/><Relationship Id="rId6" Type="http://schemas.openxmlformats.org/officeDocument/2006/relationships/image" Target="../media/image42.png"/><Relationship Id="rId11" Type="http://schemas.openxmlformats.org/officeDocument/2006/relationships/image" Target="../media/image50.png"/><Relationship Id="rId5" Type="http://schemas.openxmlformats.org/officeDocument/2006/relationships/image" Target="../media/image41.png"/><Relationship Id="rId15" Type="http://schemas.openxmlformats.org/officeDocument/2006/relationships/image" Target="../media/image45.png"/><Relationship Id="rId10" Type="http://schemas.openxmlformats.org/officeDocument/2006/relationships/image" Target="../media/image51.png"/><Relationship Id="rId4" Type="http://schemas.openxmlformats.org/officeDocument/2006/relationships/image" Target="../media/image40.png"/><Relationship Id="rId9" Type="http://schemas.openxmlformats.org/officeDocument/2006/relationships/image" Target="../media/image8.png"/><Relationship Id="rId14" Type="http://schemas.openxmlformats.org/officeDocument/2006/relationships/image" Target="../media/image52.png"/></Relationships>
</file>

<file path=ppt/slides/_rels/slide16.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image" Target="../media/image51.png"/><Relationship Id="rId3" Type="http://schemas.openxmlformats.org/officeDocument/2006/relationships/image" Target="../media/image39.png"/><Relationship Id="rId7" Type="http://schemas.openxmlformats.org/officeDocument/2006/relationships/image" Target="../media/image43.png"/><Relationship Id="rId12" Type="http://schemas.openxmlformats.org/officeDocument/2006/relationships/image" Target="../media/image48.png"/><Relationship Id="rId2" Type="http://schemas.openxmlformats.org/officeDocument/2006/relationships/image" Target="../media/image15.png"/><Relationship Id="rId16" Type="http://schemas.openxmlformats.org/officeDocument/2006/relationships/image" Target="../media/image45.png"/><Relationship Id="rId1" Type="http://schemas.openxmlformats.org/officeDocument/2006/relationships/slideLayout" Target="../slideLayouts/slideLayout1.xml"/><Relationship Id="rId6" Type="http://schemas.openxmlformats.org/officeDocument/2006/relationships/image" Target="../media/image42.png"/><Relationship Id="rId11" Type="http://schemas.openxmlformats.org/officeDocument/2006/relationships/image" Target="../media/image49.png"/><Relationship Id="rId5" Type="http://schemas.openxmlformats.org/officeDocument/2006/relationships/image" Target="../media/image41.png"/><Relationship Id="rId15" Type="http://schemas.openxmlformats.org/officeDocument/2006/relationships/image" Target="../media/image52.png"/><Relationship Id="rId10" Type="http://schemas.openxmlformats.org/officeDocument/2006/relationships/image" Target="../media/image50.png"/><Relationship Id="rId4" Type="http://schemas.openxmlformats.org/officeDocument/2006/relationships/image" Target="../media/image40.png"/><Relationship Id="rId9" Type="http://schemas.openxmlformats.org/officeDocument/2006/relationships/image" Target="../media/image8.png"/><Relationship Id="rId14" Type="http://schemas.openxmlformats.org/officeDocument/2006/relationships/image" Target="../media/image53.png"/></Relationships>
</file>

<file path=ppt/slides/_rels/slide17.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image" Target="../media/image50.png"/><Relationship Id="rId3" Type="http://schemas.openxmlformats.org/officeDocument/2006/relationships/image" Target="../media/image39.png"/><Relationship Id="rId7" Type="http://schemas.openxmlformats.org/officeDocument/2006/relationships/image" Target="../media/image43.png"/><Relationship Id="rId12" Type="http://schemas.openxmlformats.org/officeDocument/2006/relationships/image" Target="../media/image45.png"/><Relationship Id="rId2" Type="http://schemas.openxmlformats.org/officeDocument/2006/relationships/image" Target="../media/image15.png"/><Relationship Id="rId16" Type="http://schemas.openxmlformats.org/officeDocument/2006/relationships/image" Target="../media/image52.png"/><Relationship Id="rId1" Type="http://schemas.openxmlformats.org/officeDocument/2006/relationships/slideLayout" Target="../slideLayouts/slideLayout1.xml"/><Relationship Id="rId6" Type="http://schemas.openxmlformats.org/officeDocument/2006/relationships/image" Target="../media/image42.png"/><Relationship Id="rId11" Type="http://schemas.openxmlformats.org/officeDocument/2006/relationships/image" Target="../media/image48.png"/><Relationship Id="rId5" Type="http://schemas.openxmlformats.org/officeDocument/2006/relationships/image" Target="../media/image41.png"/><Relationship Id="rId15" Type="http://schemas.openxmlformats.org/officeDocument/2006/relationships/image" Target="../media/image53.png"/><Relationship Id="rId10" Type="http://schemas.openxmlformats.org/officeDocument/2006/relationships/image" Target="../media/image49.png"/><Relationship Id="rId4" Type="http://schemas.openxmlformats.org/officeDocument/2006/relationships/image" Target="../media/image40.png"/><Relationship Id="rId9" Type="http://schemas.openxmlformats.org/officeDocument/2006/relationships/image" Target="../media/image8.png"/><Relationship Id="rId14" Type="http://schemas.openxmlformats.org/officeDocument/2006/relationships/image" Target="../media/image51.png"/></Relationships>
</file>

<file path=ppt/slides/_rels/slide18.xml.rels><?xml version="1.0" encoding="UTF-8" standalone="yes"?>
<Relationships xmlns="http://schemas.openxmlformats.org/package/2006/relationships"><Relationship Id="rId8" Type="http://schemas.openxmlformats.org/officeDocument/2006/relationships/image" Target="../media/image44.png"/><Relationship Id="rId13" Type="http://schemas.openxmlformats.org/officeDocument/2006/relationships/image" Target="../media/image49.png"/><Relationship Id="rId3" Type="http://schemas.openxmlformats.org/officeDocument/2006/relationships/image" Target="../media/image39.png"/><Relationship Id="rId7" Type="http://schemas.openxmlformats.org/officeDocument/2006/relationships/image" Target="../media/image43.png"/><Relationship Id="rId12" Type="http://schemas.openxmlformats.org/officeDocument/2006/relationships/image" Target="../media/image52.png"/><Relationship Id="rId2" Type="http://schemas.openxmlformats.org/officeDocument/2006/relationships/image" Target="../media/image15.png"/><Relationship Id="rId16" Type="http://schemas.openxmlformats.org/officeDocument/2006/relationships/image" Target="../media/image53.png"/><Relationship Id="rId1" Type="http://schemas.openxmlformats.org/officeDocument/2006/relationships/slideLayout" Target="../slideLayouts/slideLayout1.xml"/><Relationship Id="rId6" Type="http://schemas.openxmlformats.org/officeDocument/2006/relationships/image" Target="../media/image42.png"/><Relationship Id="rId11" Type="http://schemas.openxmlformats.org/officeDocument/2006/relationships/image" Target="../media/image45.png"/><Relationship Id="rId5" Type="http://schemas.openxmlformats.org/officeDocument/2006/relationships/image" Target="../media/image41.png"/><Relationship Id="rId15" Type="http://schemas.openxmlformats.org/officeDocument/2006/relationships/image" Target="../media/image51.png"/><Relationship Id="rId10" Type="http://schemas.openxmlformats.org/officeDocument/2006/relationships/image" Target="../media/image48.png"/><Relationship Id="rId4" Type="http://schemas.openxmlformats.org/officeDocument/2006/relationships/image" Target="../media/image40.png"/><Relationship Id="rId9" Type="http://schemas.openxmlformats.org/officeDocument/2006/relationships/image" Target="../media/image8.png"/><Relationship Id="rId14" Type="http://schemas.openxmlformats.org/officeDocument/2006/relationships/image" Target="../media/image50.png"/></Relationships>
</file>

<file path=ppt/slides/_rels/slide1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3.png"/><Relationship Id="rId3" Type="http://schemas.openxmlformats.org/officeDocument/2006/relationships/image" Target="../media/image1.png"/><Relationship Id="rId7" Type="http://schemas.openxmlformats.org/officeDocument/2006/relationships/image" Target="../media/image8.png"/><Relationship Id="rId12"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1.png"/><Relationship Id="rId5" Type="http://schemas.openxmlformats.org/officeDocument/2006/relationships/image" Target="../media/image3.png"/><Relationship Id="rId15" Type="http://schemas.openxmlformats.org/officeDocument/2006/relationships/image" Target="../media/image6.png"/><Relationship Id="rId10" Type="http://schemas.openxmlformats.org/officeDocument/2006/relationships/image" Target="../media/image10.png"/><Relationship Id="rId4" Type="http://schemas.openxmlformats.org/officeDocument/2006/relationships/image" Target="../media/image2.png"/><Relationship Id="rId9" Type="http://schemas.openxmlformats.org/officeDocument/2006/relationships/image" Target="../media/image9.png"/><Relationship Id="rId14" Type="http://schemas.openxmlformats.org/officeDocument/2006/relationships/image" Target="../media/image14.png"/></Relationships>
</file>

<file path=ppt/slides/_rels/slide2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6.png"/><Relationship Id="rId7" Type="http://schemas.openxmlformats.org/officeDocument/2006/relationships/image" Target="../media/image10.png"/><Relationship Id="rId12" Type="http://schemas.openxmlformats.org/officeDocument/2006/relationships/image" Target="../media/image19.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4.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8.png"/><Relationship Id="rId3" Type="http://schemas.openxmlformats.org/officeDocument/2006/relationships/image" Target="../media/image10.png"/><Relationship Id="rId7" Type="http://schemas.openxmlformats.org/officeDocument/2006/relationships/image" Target="../media/image13.png"/><Relationship Id="rId12" Type="http://schemas.openxmlformats.org/officeDocument/2006/relationships/image" Target="../media/image23.png"/><Relationship Id="rId2" Type="http://schemas.openxmlformats.org/officeDocument/2006/relationships/image" Target="../media/image15.png"/><Relationship Id="rId16" Type="http://schemas.openxmlformats.org/officeDocument/2006/relationships/image" Target="../media/image26.jpeg"/><Relationship Id="rId1" Type="http://schemas.openxmlformats.org/officeDocument/2006/relationships/slideLayout" Target="../slideLayouts/slideLayout1.xml"/><Relationship Id="rId6" Type="http://schemas.openxmlformats.org/officeDocument/2006/relationships/image" Target="../media/image14.png"/><Relationship Id="rId11" Type="http://schemas.openxmlformats.org/officeDocument/2006/relationships/image" Target="../media/image22.png"/><Relationship Id="rId5" Type="http://schemas.openxmlformats.org/officeDocument/2006/relationships/image" Target="../media/image12.png"/><Relationship Id="rId15" Type="http://schemas.openxmlformats.org/officeDocument/2006/relationships/image" Target="../media/image25.jpeg"/><Relationship Id="rId10" Type="http://schemas.openxmlformats.org/officeDocument/2006/relationships/image" Target="../media/image21.png"/><Relationship Id="rId4" Type="http://schemas.openxmlformats.org/officeDocument/2006/relationships/image" Target="../media/image11.png"/><Relationship Id="rId9" Type="http://schemas.openxmlformats.org/officeDocument/2006/relationships/image" Target="../media/image20.png"/><Relationship Id="rId14" Type="http://schemas.openxmlformats.org/officeDocument/2006/relationships/image" Target="../media/image24.png"/></Relationships>
</file>

<file path=ppt/slides/_rels/slide5.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0.png"/><Relationship Id="rId7" Type="http://schemas.openxmlformats.org/officeDocument/2006/relationships/image" Target="../media/image22.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3.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28.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7.png"/><Relationship Id="rId9" Type="http://schemas.openxmlformats.org/officeDocument/2006/relationships/image" Target="../media/image23.png"/></Relationships>
</file>

<file path=ppt/slides/_rels/slide7.xml.rels><?xml version="1.0" encoding="UTF-8" standalone="yes"?>
<Relationships xmlns="http://schemas.openxmlformats.org/package/2006/relationships"><Relationship Id="rId8" Type="http://schemas.openxmlformats.org/officeDocument/2006/relationships/image" Target="../media/image29.jpeg"/><Relationship Id="rId3" Type="http://schemas.openxmlformats.org/officeDocument/2006/relationships/image" Target="../media/image15.png"/><Relationship Id="rId7" Type="http://schemas.openxmlformats.org/officeDocument/2006/relationships/image" Target="../media/image20.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7.png"/></Relationships>
</file>

<file path=ppt/slides/_rels/slide8.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5.png"/><Relationship Id="rId7"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10" Type="http://schemas.openxmlformats.org/officeDocument/2006/relationships/image" Target="../media/image31.png"/><Relationship Id="rId4" Type="http://schemas.openxmlformats.org/officeDocument/2006/relationships/image" Target="../media/image8.png"/><Relationship Id="rId9" Type="http://schemas.openxmlformats.org/officeDocument/2006/relationships/image" Target="../media/image30.png"/></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5.png"/><Relationship Id="rId7" Type="http://schemas.openxmlformats.org/officeDocument/2006/relationships/image" Target="../media/image3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10" Type="http://schemas.microsoft.com/office/2007/relationships/hdphoto" Target="../media/hdphoto1.wdp"/><Relationship Id="rId4" Type="http://schemas.openxmlformats.org/officeDocument/2006/relationships/image" Target="../media/image28.png"/><Relationship Id="rId9"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7" name="图片 6" descr="index_mengde_e.aefe73a5..png"/>
          <p:cNvPicPr>
            <a:picLocks noChangeAspect="1"/>
          </p:cNvPicPr>
          <p:nvPr/>
        </p:nvPicPr>
        <p:blipFill>
          <a:blip r:embed="rId2"/>
          <a:stretch>
            <a:fillRect/>
          </a:stretch>
        </p:blipFill>
        <p:spPr>
          <a:xfrm>
            <a:off x="-147955" y="635"/>
            <a:ext cx="12488545" cy="6857365"/>
          </a:xfrm>
          <a:prstGeom prst="rect">
            <a:avLst/>
          </a:prstGeom>
        </p:spPr>
      </p:pic>
      <p:pic>
        <p:nvPicPr>
          <p:cNvPr id="8" name="图片 7" descr="index_mengde_yun.dd036c0d..png"/>
          <p:cNvPicPr>
            <a:picLocks noChangeAspect="1"/>
          </p:cNvPicPr>
          <p:nvPr/>
        </p:nvPicPr>
        <p:blipFill>
          <a:blip r:embed="rId3">
            <a:alphaModFix amt="69000"/>
          </a:blip>
          <a:stretch>
            <a:fillRect/>
          </a:stretch>
        </p:blipFill>
        <p:spPr>
          <a:xfrm>
            <a:off x="-147955" y="5149215"/>
            <a:ext cx="9286875" cy="1847850"/>
          </a:xfrm>
          <a:prstGeom prst="rect">
            <a:avLst/>
          </a:prstGeom>
        </p:spPr>
      </p:pic>
      <p:pic>
        <p:nvPicPr>
          <p:cNvPr id="2" name="图片 1" descr="mengde_p01_gezi_a.4306008b..png"/>
          <p:cNvPicPr>
            <a:picLocks noChangeAspect="1"/>
          </p:cNvPicPr>
          <p:nvPr/>
        </p:nvPicPr>
        <p:blipFill>
          <a:blip r:embed="rId4"/>
          <a:stretch>
            <a:fillRect/>
          </a:stretch>
        </p:blipFill>
        <p:spPr>
          <a:xfrm>
            <a:off x="-2276475" y="-1694180"/>
            <a:ext cx="3208655" cy="2426335"/>
          </a:xfrm>
          <a:prstGeom prst="rect">
            <a:avLst/>
          </a:prstGeom>
          <a:noFill/>
        </p:spPr>
      </p:pic>
      <p:pic>
        <p:nvPicPr>
          <p:cNvPr id="10" name="图片 9" descr="mengde_p15_yun_b.c3041afa..png"/>
          <p:cNvPicPr>
            <a:picLocks noChangeAspect="1"/>
          </p:cNvPicPr>
          <p:nvPr/>
        </p:nvPicPr>
        <p:blipFill>
          <a:blip r:embed="rId5">
            <a:alphaModFix amt="62000"/>
          </a:blip>
          <a:stretch>
            <a:fillRect/>
          </a:stretch>
        </p:blipFill>
        <p:spPr>
          <a:xfrm>
            <a:off x="5942330" y="227965"/>
            <a:ext cx="5124450" cy="1771650"/>
          </a:xfrm>
          <a:prstGeom prst="rect">
            <a:avLst/>
          </a:prstGeom>
        </p:spPr>
      </p:pic>
      <p:pic>
        <p:nvPicPr>
          <p:cNvPr id="12" name="图片 11" descr="mengde_p16_yun_b.bd8fb886..png"/>
          <p:cNvPicPr>
            <a:picLocks noChangeAspect="1"/>
          </p:cNvPicPr>
          <p:nvPr/>
        </p:nvPicPr>
        <p:blipFill>
          <a:blip r:embed="rId6">
            <a:alphaModFix amt="54000"/>
          </a:blip>
          <a:stretch>
            <a:fillRect/>
          </a:stretch>
        </p:blipFill>
        <p:spPr>
          <a:xfrm>
            <a:off x="2807335" y="1384935"/>
            <a:ext cx="2035175" cy="751840"/>
          </a:xfrm>
          <a:prstGeom prst="rect">
            <a:avLst/>
          </a:prstGeom>
        </p:spPr>
      </p:pic>
      <p:pic>
        <p:nvPicPr>
          <p:cNvPr id="24" name="图片 23" descr="mengde_p15_shenxiang.05fca048..png"/>
          <p:cNvPicPr>
            <a:picLocks noChangeAspect="1"/>
          </p:cNvPicPr>
          <p:nvPr/>
        </p:nvPicPr>
        <p:blipFill>
          <a:blip r:embed="rId7"/>
          <a:stretch>
            <a:fillRect/>
          </a:stretch>
        </p:blipFill>
        <p:spPr>
          <a:xfrm>
            <a:off x="6375400" y="635"/>
            <a:ext cx="5721985"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 0 L 0.03125 0 " pathEditMode="relative" ptsTypes="">
                                      <p:cBhvr>
                                        <p:cTn id="6" dur="5000" fill="hold"/>
                                        <p:tgtEl>
                                          <p:spTgt spid="12"/>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0575 0.00222222 " pathEditMode="relative" ptsTypes="">
                                      <p:cBhvr>
                                        <p:cTn id="8" dur="5000" fill="hold"/>
                                        <p:tgtEl>
                                          <p:spTgt spid="10"/>
                                        </p:tgtEl>
                                        <p:attrNameLst>
                                          <p:attrName>ppt_x</p:attrName>
                                          <p:attrName>ppt_y</p:attrName>
                                        </p:attrNameLst>
                                      </p:cBhvr>
                                    </p:animMotion>
                                  </p:childTnLst>
                                </p:cTn>
                              </p:par>
                              <p:par>
                                <p:cTn id="9" presetID="0" presetClass="path" presetSubtype="0" accel="50000" decel="50000" fill="hold" nodeType="withEffect">
                                  <p:stCondLst>
                                    <p:cond delay="0"/>
                                  </p:stCondLst>
                                  <p:childTnLst>
                                    <p:animMotion origin="layout" path="M 0 0 L -0.05125 0 " pathEditMode="relative" ptsTypes="">
                                      <p:cBhvr>
                                        <p:cTn id="10" dur="5000" fill="hold"/>
                                        <p:tgtEl>
                                          <p:spTgt spid="8"/>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3"/>
          <a:stretch>
            <a:fillRect/>
          </a:stretch>
        </p:blipFill>
        <p:spPr>
          <a:xfrm>
            <a:off x="0" y="-74930"/>
            <a:ext cx="12191365" cy="6933565"/>
          </a:xfrm>
          <a:prstGeom prst="rect">
            <a:avLst/>
          </a:prstGeom>
        </p:spPr>
      </p:pic>
      <p:pic>
        <p:nvPicPr>
          <p:cNvPr id="9" name="图片 8" descr="mengde_p6_text.3b11b37c..png"/>
          <p:cNvPicPr>
            <a:picLocks noChangeAspect="1"/>
          </p:cNvPicPr>
          <p:nvPr/>
        </p:nvPicPr>
        <p:blipFill>
          <a:blip r:embed="rId4"/>
          <a:stretch>
            <a:fillRect/>
          </a:stretch>
        </p:blipFill>
        <p:spPr>
          <a:xfrm>
            <a:off x="7556078" y="4168775"/>
            <a:ext cx="3905108" cy="2166185"/>
          </a:xfrm>
          <a:prstGeom prst="rect">
            <a:avLst/>
          </a:prstGeom>
        </p:spPr>
      </p:pic>
      <p:pic>
        <p:nvPicPr>
          <p:cNvPr id="5" name="图片 4" descr="mengde_p12_cao_di.4ae62e2a..png"/>
          <p:cNvPicPr>
            <a:picLocks noChangeAspect="1"/>
          </p:cNvPicPr>
          <p:nvPr/>
        </p:nvPicPr>
        <p:blipFill>
          <a:blip r:embed="rId5"/>
          <a:stretch>
            <a:fillRect/>
          </a:stretch>
        </p:blipFill>
        <p:spPr>
          <a:xfrm>
            <a:off x="-149860" y="5325110"/>
            <a:ext cx="7315200" cy="1828800"/>
          </a:xfrm>
          <a:prstGeom prst="rect">
            <a:avLst/>
          </a:prstGeom>
        </p:spPr>
      </p:pic>
      <p:pic>
        <p:nvPicPr>
          <p:cNvPr id="12" name="图片 11" descr="mengde_p6_text.3b11b37c..png"/>
          <p:cNvPicPr>
            <a:picLocks noChangeAspect="1"/>
          </p:cNvPicPr>
          <p:nvPr/>
        </p:nvPicPr>
        <p:blipFill>
          <a:blip r:embed="rId4"/>
          <a:stretch>
            <a:fillRect/>
          </a:stretch>
        </p:blipFill>
        <p:spPr>
          <a:xfrm>
            <a:off x="414655" y="314325"/>
            <a:ext cx="4657090" cy="1339215"/>
          </a:xfrm>
          <a:prstGeom prst="rect">
            <a:avLst/>
          </a:prstGeom>
        </p:spPr>
      </p:pic>
      <p:pic>
        <p:nvPicPr>
          <p:cNvPr id="3" name="图片 2" descr="mengde_p12_shu.ef584420..png"/>
          <p:cNvPicPr>
            <a:picLocks noChangeAspect="1"/>
          </p:cNvPicPr>
          <p:nvPr/>
        </p:nvPicPr>
        <p:blipFill>
          <a:blip r:embed="rId6"/>
          <a:stretch>
            <a:fillRect/>
          </a:stretch>
        </p:blipFill>
        <p:spPr>
          <a:xfrm>
            <a:off x="1329055" y="1478915"/>
            <a:ext cx="3391535" cy="5379720"/>
          </a:xfrm>
          <a:prstGeom prst="rect">
            <a:avLst/>
          </a:prstGeom>
        </p:spPr>
      </p:pic>
      <p:pic>
        <p:nvPicPr>
          <p:cNvPr id="2" name="图片 1" descr="mengde_p7_dashu_l.01a0ae03..png"/>
          <p:cNvPicPr>
            <a:picLocks noChangeAspect="1"/>
          </p:cNvPicPr>
          <p:nvPr/>
        </p:nvPicPr>
        <p:blipFill>
          <a:blip r:embed="rId7"/>
          <a:stretch>
            <a:fillRect/>
          </a:stretch>
        </p:blipFill>
        <p:spPr>
          <a:xfrm>
            <a:off x="-5927725" y="1652905"/>
            <a:ext cx="5486400" cy="5205730"/>
          </a:xfrm>
          <a:prstGeom prst="rect">
            <a:avLst/>
          </a:prstGeom>
        </p:spPr>
      </p:pic>
      <p:pic>
        <p:nvPicPr>
          <p:cNvPr id="6" name="图片 5" descr="mengde_p16_yun_e.fd7a1595..png"/>
          <p:cNvPicPr>
            <a:picLocks noChangeAspect="1"/>
          </p:cNvPicPr>
          <p:nvPr/>
        </p:nvPicPr>
        <p:blipFill>
          <a:blip r:embed="rId8">
            <a:alphaModFix amt="80000"/>
          </a:blip>
          <a:stretch>
            <a:fillRect/>
          </a:stretch>
        </p:blipFill>
        <p:spPr>
          <a:xfrm>
            <a:off x="-5810250" y="1478915"/>
            <a:ext cx="5461635" cy="1885950"/>
          </a:xfrm>
          <a:prstGeom prst="rect">
            <a:avLst/>
          </a:prstGeom>
        </p:spPr>
      </p:pic>
      <p:pic>
        <p:nvPicPr>
          <p:cNvPr id="7" name="图片 6" descr="mengde_p15_yun_e.ff52cdbf..png"/>
          <p:cNvPicPr>
            <a:picLocks noChangeAspect="1"/>
          </p:cNvPicPr>
          <p:nvPr/>
        </p:nvPicPr>
        <p:blipFill>
          <a:blip r:embed="rId9">
            <a:alphaModFix amt="99000"/>
          </a:blip>
          <a:stretch>
            <a:fillRect/>
          </a:stretch>
        </p:blipFill>
        <p:spPr>
          <a:xfrm>
            <a:off x="-4888865" y="111760"/>
            <a:ext cx="3619500" cy="1367155"/>
          </a:xfrm>
          <a:prstGeom prst="rect">
            <a:avLst/>
          </a:prstGeom>
        </p:spPr>
      </p:pic>
      <p:pic>
        <p:nvPicPr>
          <p:cNvPr id="8" name="图片 7" descr="mengde_p6_text.3b11b37c..png"/>
          <p:cNvPicPr>
            <a:picLocks noChangeAspect="1"/>
          </p:cNvPicPr>
          <p:nvPr/>
        </p:nvPicPr>
        <p:blipFill>
          <a:blip r:embed="rId4"/>
          <a:stretch>
            <a:fillRect/>
          </a:stretch>
        </p:blipFill>
        <p:spPr>
          <a:xfrm>
            <a:off x="5513705" y="314324"/>
            <a:ext cx="5937250" cy="3645833"/>
          </a:xfrm>
          <a:prstGeom prst="rect">
            <a:avLst/>
          </a:prstGeom>
        </p:spPr>
      </p:pic>
      <p:sp>
        <p:nvSpPr>
          <p:cNvPr id="14" name="文本框 13"/>
          <p:cNvSpPr txBox="1"/>
          <p:nvPr/>
        </p:nvSpPr>
        <p:spPr>
          <a:xfrm>
            <a:off x="769620" y="568960"/>
            <a:ext cx="3246120" cy="830997"/>
          </a:xfrm>
          <a:prstGeom prst="rect">
            <a:avLst/>
          </a:prstGeom>
          <a:noFill/>
        </p:spPr>
        <p:txBody>
          <a:bodyPr wrap="square" rtlCol="0">
            <a:spAutoFit/>
          </a:bodyPr>
          <a:lstStyle/>
          <a:p>
            <a:r>
              <a:rPr lang="zh-CN" altLang="en-US" sz="4800" dirty="0">
                <a:solidFill>
                  <a:srgbClr val="58AEAB"/>
                </a:solidFill>
                <a:latin typeface="汉仪文黑-85W" panose="00020600040101010101" pitchFamily="18" charset="-128"/>
                <a:ea typeface="汉仪文黑-85W" panose="00020600040101010101" pitchFamily="18" charset="-128"/>
              </a:rPr>
              <a:t>竞品分析</a:t>
            </a:r>
          </a:p>
        </p:txBody>
      </p:sp>
      <p:sp>
        <p:nvSpPr>
          <p:cNvPr id="15" name="文本框 14"/>
          <p:cNvSpPr txBox="1"/>
          <p:nvPr/>
        </p:nvSpPr>
        <p:spPr>
          <a:xfrm>
            <a:off x="5940447" y="525005"/>
            <a:ext cx="5114333" cy="3259482"/>
          </a:xfrm>
          <a:prstGeom prst="rect">
            <a:avLst/>
          </a:prstGeom>
          <a:noFill/>
        </p:spPr>
        <p:txBody>
          <a:bodyPr wrap="square" rtlCol="0">
            <a:spAutoFit/>
          </a:bodyPr>
          <a:lstStyle/>
          <a:p>
            <a:pPr>
              <a:lnSpc>
                <a:spcPct val="130000"/>
              </a:lnSpc>
              <a:buFont typeface="Arial" panose="020B0604020202020204" pitchFamily="34" charset="0"/>
              <a:buChar char="•"/>
            </a:pPr>
            <a:r>
              <a:rPr lang="zh-CN" altLang="en-US"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 其他网络桌游，如三国杀，炉石传说，昆特牌，游戏王，万智牌。</a:t>
            </a:r>
          </a:p>
          <a:p>
            <a:pPr>
              <a:lnSpc>
                <a:spcPct val="130000"/>
              </a:lnSpc>
              <a:buFont typeface="Arial" panose="020B0604020202020204" pitchFamily="34" charset="0"/>
              <a:buChar char="•"/>
            </a:pPr>
            <a:r>
              <a:rPr lang="zh-CN" altLang="en-US"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 游戏模式类似于</a:t>
            </a:r>
            <a:r>
              <a:rPr lang="en-US" altLang="zh-CN"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a:t>
            </a:r>
            <a:r>
              <a:rPr lang="zh-CN" altLang="en-US"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狼人杀</a:t>
            </a:r>
            <a:r>
              <a:rPr lang="en-US" altLang="zh-CN"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a:t>
            </a:r>
            <a:r>
              <a:rPr lang="zh-CN" altLang="en-US"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，每个玩家都有自己的身份，分为两个阵营，玩家可以进行发言交流阶段，通过游戏流程和玩家发言获取信息，推断出其他玩家的身份。且相较于</a:t>
            </a:r>
            <a:r>
              <a:rPr lang="en-US" altLang="zh-CN"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a:t>
            </a:r>
            <a:r>
              <a:rPr lang="zh-CN" altLang="en-US"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狼人杀</a:t>
            </a:r>
            <a:r>
              <a:rPr lang="en-US" altLang="zh-CN"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a:t>
            </a:r>
            <a:r>
              <a:rPr lang="zh-CN" altLang="en-US"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更侧重游戏的互动性和玩家的逻辑推理分析能力。</a:t>
            </a:r>
          </a:p>
        </p:txBody>
      </p:sp>
      <p:pic>
        <p:nvPicPr>
          <p:cNvPr id="3074" name="Picture 2" descr="桌游图片 的图像结果">
            <a:extLst>
              <a:ext uri="{FF2B5EF4-FFF2-40B4-BE49-F238E27FC236}">
                <a16:creationId xmlns:a16="http://schemas.microsoft.com/office/drawing/2014/main" id="{F6F11D4A-3600-8208-E6F7-269F33C22345}"/>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6443" b="7676"/>
          <a:stretch/>
        </p:blipFill>
        <p:spPr bwMode="auto">
          <a:xfrm>
            <a:off x="7883993" y="4294527"/>
            <a:ext cx="3249278" cy="18603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74930"/>
            <a:ext cx="12191365" cy="6933565"/>
          </a:xfrm>
          <a:prstGeom prst="rect">
            <a:avLst/>
          </a:prstGeom>
        </p:spPr>
      </p:pic>
      <p:pic>
        <p:nvPicPr>
          <p:cNvPr id="2" name="图片 1" descr="mengde_p01_yun_a.17059376..png"/>
          <p:cNvPicPr>
            <a:picLocks noChangeAspect="1"/>
          </p:cNvPicPr>
          <p:nvPr/>
        </p:nvPicPr>
        <p:blipFill>
          <a:blip r:embed="rId3">
            <a:alphaModFix amt="38000"/>
          </a:blip>
          <a:stretch>
            <a:fillRect/>
          </a:stretch>
        </p:blipFill>
        <p:spPr>
          <a:xfrm>
            <a:off x="-1730375" y="1042035"/>
            <a:ext cx="12192000" cy="6096000"/>
          </a:xfrm>
          <a:prstGeom prst="rect">
            <a:avLst/>
          </a:prstGeom>
        </p:spPr>
      </p:pic>
      <p:pic>
        <p:nvPicPr>
          <p:cNvPr id="3" name="图片 2" descr="mengde_p6_text.3b11b37c..png"/>
          <p:cNvPicPr>
            <a:picLocks noChangeAspect="1"/>
          </p:cNvPicPr>
          <p:nvPr/>
        </p:nvPicPr>
        <p:blipFill>
          <a:blip r:embed="rId4">
            <a:alphaModFix amt="48000"/>
          </a:blip>
          <a:stretch>
            <a:fillRect/>
          </a:stretch>
        </p:blipFill>
        <p:spPr>
          <a:xfrm>
            <a:off x="667385" y="3607435"/>
            <a:ext cx="6780530" cy="3005455"/>
          </a:xfrm>
          <a:prstGeom prst="rect">
            <a:avLst/>
          </a:prstGeom>
        </p:spPr>
      </p:pic>
      <p:pic>
        <p:nvPicPr>
          <p:cNvPr id="7" name="图片 6" descr="mengde_p2_di.92925168..png"/>
          <p:cNvPicPr>
            <a:picLocks noChangeAspect="1"/>
          </p:cNvPicPr>
          <p:nvPr/>
        </p:nvPicPr>
        <p:blipFill>
          <a:blip r:embed="rId5"/>
          <a:stretch>
            <a:fillRect/>
          </a:stretch>
        </p:blipFill>
        <p:spPr>
          <a:xfrm>
            <a:off x="5781675" y="5309235"/>
            <a:ext cx="7315200" cy="1828800"/>
          </a:xfrm>
          <a:prstGeom prst="rect">
            <a:avLst/>
          </a:prstGeom>
        </p:spPr>
      </p:pic>
      <p:pic>
        <p:nvPicPr>
          <p:cNvPr id="5" name="图片 4" descr="mengde_p2_qqer.bd8f6bb4..png"/>
          <p:cNvPicPr>
            <a:picLocks noChangeAspect="1"/>
          </p:cNvPicPr>
          <p:nvPr/>
        </p:nvPicPr>
        <p:blipFill>
          <a:blip r:embed="rId6"/>
          <a:stretch>
            <a:fillRect/>
          </a:stretch>
        </p:blipFill>
        <p:spPr>
          <a:xfrm>
            <a:off x="7646035" y="2488565"/>
            <a:ext cx="3038475" cy="4124325"/>
          </a:xfrm>
          <a:prstGeom prst="rect">
            <a:avLst/>
          </a:prstGeom>
        </p:spPr>
      </p:pic>
      <p:pic>
        <p:nvPicPr>
          <p:cNvPr id="10" name="图片 9" descr="mengde_p6_text.3b11b37c..png"/>
          <p:cNvPicPr>
            <a:picLocks noChangeAspect="1"/>
          </p:cNvPicPr>
          <p:nvPr/>
        </p:nvPicPr>
        <p:blipFill>
          <a:blip r:embed="rId4">
            <a:alphaModFix amt="48000"/>
          </a:blip>
          <a:stretch>
            <a:fillRect/>
          </a:stretch>
        </p:blipFill>
        <p:spPr>
          <a:xfrm>
            <a:off x="667385" y="360045"/>
            <a:ext cx="6780530" cy="3083560"/>
          </a:xfrm>
          <a:prstGeom prst="rect">
            <a:avLst/>
          </a:prstGeom>
        </p:spPr>
      </p:pic>
      <p:pic>
        <p:nvPicPr>
          <p:cNvPr id="6" name="图片 5" descr="mengde_p6_text.3b11b37c..png"/>
          <p:cNvPicPr>
            <a:picLocks noChangeAspect="1"/>
          </p:cNvPicPr>
          <p:nvPr/>
        </p:nvPicPr>
        <p:blipFill>
          <a:blip r:embed="rId4">
            <a:alphaModFix amt="48000"/>
          </a:blip>
          <a:stretch>
            <a:fillRect/>
          </a:stretch>
        </p:blipFill>
        <p:spPr>
          <a:xfrm>
            <a:off x="7912100" y="360045"/>
            <a:ext cx="3350260" cy="1977390"/>
          </a:xfrm>
          <a:prstGeom prst="rect">
            <a:avLst/>
          </a:prstGeom>
        </p:spPr>
      </p:pic>
      <p:pic>
        <p:nvPicPr>
          <p:cNvPr id="5121" name="Picture 1">
            <a:extLst>
              <a:ext uri="{FF2B5EF4-FFF2-40B4-BE49-F238E27FC236}">
                <a16:creationId xmlns:a16="http://schemas.microsoft.com/office/drawing/2014/main" id="{332BA6D7-BB06-1ACC-2E28-08441D6F6116}"/>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8264350" y="453953"/>
            <a:ext cx="2645760" cy="1755212"/>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3130453B-580C-6220-2D3A-05F1CC3C681D}"/>
              </a:ext>
            </a:extLst>
          </p:cNvPr>
          <p:cNvSpPr txBox="1"/>
          <p:nvPr/>
        </p:nvSpPr>
        <p:spPr>
          <a:xfrm>
            <a:off x="1288497" y="819089"/>
            <a:ext cx="5538306" cy="2215991"/>
          </a:xfrm>
          <a:prstGeom prst="rect">
            <a:avLst/>
          </a:prstGeom>
          <a:noFill/>
        </p:spPr>
        <p:txBody>
          <a:bodyPr wrap="square" rtlCol="0">
            <a:spAutoFit/>
          </a:bodyPr>
          <a:lstStyle/>
          <a:p>
            <a:pPr algn="ctr">
              <a:spcAft>
                <a:spcPts val="1200"/>
              </a:spcAft>
            </a:pPr>
            <a:r>
              <a:rPr lang="zh-CN" altLang="en-US" sz="2400" dirty="0">
                <a:solidFill>
                  <a:srgbClr val="58AEAB"/>
                </a:solidFill>
                <a:ea typeface="汉仪文黑-85W" panose="00020600040101010101" pitchFamily="18" charset="-128"/>
              </a:rPr>
              <a:t>思维导图</a:t>
            </a:r>
            <a:endParaRPr lang="en-US" altLang="zh-CN" sz="2400" dirty="0">
              <a:solidFill>
                <a:srgbClr val="58AEAB"/>
              </a:solidFill>
              <a:ea typeface="汉仪文黑-85W" panose="00020600040101010101" pitchFamily="18" charset="-128"/>
            </a:endParaRPr>
          </a:p>
          <a:p>
            <a:pPr indent="457200"/>
            <a:r>
              <a:rPr lang="zh-CN" altLang="en-US" sz="2000" dirty="0">
                <a:solidFill>
                  <a:srgbClr val="58AEAB"/>
                </a:solidFill>
                <a:ea typeface="汉仪文黑-85W" panose="00020600040101010101" pitchFamily="18" charset="-128"/>
              </a:rPr>
              <a:t>小组分工主要分为前端，后端和美术三个部分。罗列出每个部分的同学具体需要负责那些工作内容，以及所需使用开发方式，并且写出不同组之间所想要共同协作的任务。通过思维导图的方式明确小组分工。</a:t>
            </a:r>
          </a:p>
        </p:txBody>
      </p:sp>
      <p:sp>
        <p:nvSpPr>
          <p:cNvPr id="9" name="文本框 8">
            <a:extLst>
              <a:ext uri="{FF2B5EF4-FFF2-40B4-BE49-F238E27FC236}">
                <a16:creationId xmlns:a16="http://schemas.microsoft.com/office/drawing/2014/main" id="{0A5D4538-555B-4CEC-B969-57E1A2AE076E}"/>
              </a:ext>
            </a:extLst>
          </p:cNvPr>
          <p:cNvSpPr txBox="1"/>
          <p:nvPr/>
        </p:nvSpPr>
        <p:spPr>
          <a:xfrm>
            <a:off x="1288497" y="3902649"/>
            <a:ext cx="5452029" cy="2462213"/>
          </a:xfrm>
          <a:prstGeom prst="rect">
            <a:avLst/>
          </a:prstGeom>
          <a:noFill/>
        </p:spPr>
        <p:txBody>
          <a:bodyPr wrap="square" rtlCol="0">
            <a:spAutoFit/>
          </a:bodyPr>
          <a:lstStyle/>
          <a:p>
            <a:pPr algn="ctr">
              <a:spcAft>
                <a:spcPts val="1200"/>
              </a:spcAft>
            </a:pPr>
            <a:r>
              <a:rPr lang="zh-CN" altLang="en-US" sz="2400" dirty="0">
                <a:solidFill>
                  <a:srgbClr val="58AEAB"/>
                </a:solidFill>
                <a:ea typeface="汉仪文黑-85W" panose="00020600040101010101" pitchFamily="18" charset="-128"/>
              </a:rPr>
              <a:t>界面原型</a:t>
            </a:r>
            <a:endParaRPr lang="en-US" altLang="zh-CN" sz="2400" dirty="0">
              <a:solidFill>
                <a:srgbClr val="58AEAB"/>
              </a:solidFill>
              <a:ea typeface="汉仪文黑-85W" panose="00020600040101010101" pitchFamily="18" charset="-128"/>
            </a:endParaRPr>
          </a:p>
          <a:p>
            <a:pPr indent="457200"/>
            <a:r>
              <a:rPr lang="zh-CN" altLang="en-US" sz="2000" dirty="0">
                <a:solidFill>
                  <a:srgbClr val="58AEAB"/>
                </a:solidFill>
                <a:ea typeface="汉仪文黑-85W" panose="00020600040101010101" pitchFamily="18" charset="-128"/>
              </a:rPr>
              <a:t>使用原型工具根据需求及分析设计组员的理解，将界面快速构造出来，达到尽早验证需求的目的。实现要点是界面元素以及页面间的交互关系。后期的工作可以参照原型图重新进行更详细的设计，有助于提早发现设计缺陷和架构上的不可实现因素。</a:t>
            </a:r>
          </a:p>
        </p:txBody>
      </p:sp>
    </p:spTree>
  </p:cSld>
  <p:clrMapOvr>
    <a:masterClrMapping/>
  </p:clrMapOvr>
  <mc:AlternateContent xmlns:mc="http://schemas.openxmlformats.org/markup-compatibility/2006" xmlns:p14="http://schemas.microsoft.com/office/powerpoint/2010/main">
    <mc:Choice Requires="p14">
      <p:transition spd="med">
        <p:pull/>
      </p:transition>
    </mc:Choice>
    <mc:Fallback xmlns="">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up)">
                                      <p:cBhvr>
                                        <p:cTn id="8" dur="500"/>
                                        <p:tgtEl>
                                          <p:spTgt spid="5"/>
                                        </p:tgtEl>
                                      </p:cBhvr>
                                    </p:animEffect>
                                  </p:childTnLst>
                                </p:cTn>
                              </p:par>
                              <p:par>
                                <p:cTn id="9" presetID="1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p:tgtEl>
                                          <p:spTgt spid="7"/>
                                        </p:tgtEl>
                                        <p:attrNameLst>
                                          <p:attrName>ppt_y</p:attrName>
                                        </p:attrNameLst>
                                      </p:cBhvr>
                                      <p:tavLst>
                                        <p:tav tm="0">
                                          <p:val>
                                            <p:strVal val="#ppt_y+#ppt_h*1.125000"/>
                                          </p:val>
                                        </p:tav>
                                        <p:tav tm="100000">
                                          <p:val>
                                            <p:strVal val="#ppt_y"/>
                                          </p:val>
                                        </p:tav>
                                      </p:tavLst>
                                    </p:anim>
                                    <p:animEffect transition="in" filter="wipe(up)">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74930"/>
            <a:ext cx="12191365" cy="6933565"/>
          </a:xfrm>
          <a:prstGeom prst="rect">
            <a:avLst/>
          </a:prstGeom>
        </p:spPr>
      </p:pic>
      <p:pic>
        <p:nvPicPr>
          <p:cNvPr id="2" name="图片 1" descr="mengde_p2_cao_d.373f8c4e..png"/>
          <p:cNvPicPr>
            <a:picLocks noChangeAspect="1"/>
          </p:cNvPicPr>
          <p:nvPr/>
        </p:nvPicPr>
        <p:blipFill>
          <a:blip r:embed="rId3"/>
          <a:stretch>
            <a:fillRect/>
          </a:stretch>
        </p:blipFill>
        <p:spPr>
          <a:xfrm>
            <a:off x="4526215" y="4694402"/>
            <a:ext cx="2581275" cy="1971675"/>
          </a:xfrm>
          <a:prstGeom prst="rect">
            <a:avLst/>
          </a:prstGeom>
        </p:spPr>
      </p:pic>
      <p:pic>
        <p:nvPicPr>
          <p:cNvPr id="3" name="图片 2" descr="mengde_p2_cao_a.c55de7f0..png"/>
          <p:cNvPicPr>
            <a:picLocks noChangeAspect="1"/>
          </p:cNvPicPr>
          <p:nvPr/>
        </p:nvPicPr>
        <p:blipFill>
          <a:blip r:embed="rId4"/>
          <a:stretch>
            <a:fillRect/>
          </a:stretch>
        </p:blipFill>
        <p:spPr>
          <a:xfrm>
            <a:off x="2743200" y="5248187"/>
            <a:ext cx="2724150" cy="1714500"/>
          </a:xfrm>
          <a:prstGeom prst="rect">
            <a:avLst/>
          </a:prstGeom>
        </p:spPr>
      </p:pic>
      <p:pic>
        <p:nvPicPr>
          <p:cNvPr id="5" name="图片 4" descr="mengde_p2_cao_c.e8790f31..png"/>
          <p:cNvPicPr>
            <a:picLocks noChangeAspect="1"/>
          </p:cNvPicPr>
          <p:nvPr/>
        </p:nvPicPr>
        <p:blipFill>
          <a:blip r:embed="rId5">
            <a:alphaModFix amt="84000"/>
          </a:blip>
          <a:stretch>
            <a:fillRect/>
          </a:stretch>
        </p:blipFill>
        <p:spPr>
          <a:xfrm>
            <a:off x="10088245" y="4928235"/>
            <a:ext cx="3629025" cy="1857375"/>
          </a:xfrm>
          <a:prstGeom prst="rect">
            <a:avLst/>
          </a:prstGeom>
        </p:spPr>
      </p:pic>
      <p:pic>
        <p:nvPicPr>
          <p:cNvPr id="6" name="图片 5" descr="mengde_p6_cao_a.008ec68c..png"/>
          <p:cNvPicPr>
            <a:picLocks noChangeAspect="1"/>
          </p:cNvPicPr>
          <p:nvPr/>
        </p:nvPicPr>
        <p:blipFill>
          <a:blip r:embed="rId6">
            <a:alphaModFix amt="79000"/>
          </a:blip>
          <a:stretch>
            <a:fillRect/>
          </a:stretch>
        </p:blipFill>
        <p:spPr>
          <a:xfrm>
            <a:off x="-2065917" y="5457189"/>
            <a:ext cx="4105275" cy="1676400"/>
          </a:xfrm>
          <a:prstGeom prst="rect">
            <a:avLst/>
          </a:prstGeom>
        </p:spPr>
      </p:pic>
      <p:pic>
        <p:nvPicPr>
          <p:cNvPr id="7" name="图片 6" descr="mengde_p8_cao_c.13681154..png"/>
          <p:cNvPicPr>
            <a:picLocks noChangeAspect="1"/>
          </p:cNvPicPr>
          <p:nvPr/>
        </p:nvPicPr>
        <p:blipFill>
          <a:blip r:embed="rId7"/>
          <a:stretch>
            <a:fillRect/>
          </a:stretch>
        </p:blipFill>
        <p:spPr>
          <a:xfrm>
            <a:off x="6143625" y="5371465"/>
            <a:ext cx="6610350" cy="1847850"/>
          </a:xfrm>
          <a:prstGeom prst="rect">
            <a:avLst/>
          </a:prstGeom>
        </p:spPr>
      </p:pic>
      <p:pic>
        <p:nvPicPr>
          <p:cNvPr id="11" name="图片 10" descr="mengde_p2_shitou.add11fcf..png"/>
          <p:cNvPicPr>
            <a:picLocks noChangeAspect="1"/>
          </p:cNvPicPr>
          <p:nvPr/>
        </p:nvPicPr>
        <p:blipFill>
          <a:blip r:embed="rId8"/>
          <a:stretch>
            <a:fillRect/>
          </a:stretch>
        </p:blipFill>
        <p:spPr>
          <a:xfrm>
            <a:off x="5582373" y="5731827"/>
            <a:ext cx="1890395" cy="1127125"/>
          </a:xfrm>
          <a:prstGeom prst="rect">
            <a:avLst/>
          </a:prstGeom>
        </p:spPr>
      </p:pic>
      <p:pic>
        <p:nvPicPr>
          <p:cNvPr id="12" name="图片 11" descr="mengde_p6_text.3b11b37c..png"/>
          <p:cNvPicPr>
            <a:picLocks noChangeAspect="1"/>
          </p:cNvPicPr>
          <p:nvPr/>
        </p:nvPicPr>
        <p:blipFill>
          <a:blip r:embed="rId9">
            <a:alphaModFix amt="48000"/>
          </a:blip>
          <a:stretch>
            <a:fillRect/>
          </a:stretch>
        </p:blipFill>
        <p:spPr>
          <a:xfrm>
            <a:off x="1110401" y="1502969"/>
            <a:ext cx="10066448" cy="4917595"/>
          </a:xfrm>
          <a:prstGeom prst="rect">
            <a:avLst/>
          </a:prstGeom>
        </p:spPr>
      </p:pic>
      <p:pic>
        <p:nvPicPr>
          <p:cNvPr id="13" name="图片 12" descr="mengde_p6_text.3b11b37c..png"/>
          <p:cNvPicPr>
            <a:picLocks noChangeAspect="1"/>
          </p:cNvPicPr>
          <p:nvPr/>
        </p:nvPicPr>
        <p:blipFill>
          <a:blip r:embed="rId9">
            <a:alphaModFix amt="48000"/>
          </a:blip>
          <a:stretch>
            <a:fillRect/>
          </a:stretch>
        </p:blipFill>
        <p:spPr>
          <a:xfrm>
            <a:off x="1110401" y="333498"/>
            <a:ext cx="4874189" cy="971888"/>
          </a:xfrm>
          <a:prstGeom prst="rect">
            <a:avLst/>
          </a:prstGeom>
        </p:spPr>
      </p:pic>
      <p:sp>
        <p:nvSpPr>
          <p:cNvPr id="15" name="文本框 14"/>
          <p:cNvSpPr txBox="1"/>
          <p:nvPr/>
        </p:nvSpPr>
        <p:spPr>
          <a:xfrm>
            <a:off x="1454366" y="491592"/>
            <a:ext cx="3672578" cy="646331"/>
          </a:xfrm>
          <a:prstGeom prst="rect">
            <a:avLst/>
          </a:prstGeom>
          <a:noFill/>
        </p:spPr>
        <p:txBody>
          <a:bodyPr wrap="square" rtlCol="0">
            <a:spAutoFit/>
          </a:bodyPr>
          <a:lstStyle/>
          <a:p>
            <a:r>
              <a:rPr lang="zh-CN" altLang="en-US" sz="3600" dirty="0">
                <a:solidFill>
                  <a:srgbClr val="58AEAB"/>
                </a:solidFill>
                <a:latin typeface="汉仪文黑-85W" panose="00020600040101010101" pitchFamily="18" charset="-128"/>
                <a:ea typeface="汉仪文黑-85W" panose="00020600040101010101" pitchFamily="18" charset="-128"/>
              </a:rPr>
              <a:t>原型展示（部分）</a:t>
            </a:r>
          </a:p>
        </p:txBody>
      </p:sp>
      <p:sp>
        <p:nvSpPr>
          <p:cNvPr id="23" name="矩形: 圆角 22"/>
          <p:cNvSpPr>
            <a:spLocks noChangeAspect="1"/>
          </p:cNvSpPr>
          <p:nvPr/>
        </p:nvSpPr>
        <p:spPr>
          <a:xfrm>
            <a:off x="1454366" y="3263179"/>
            <a:ext cx="2618928" cy="1473147"/>
          </a:xfrm>
          <a:prstGeom prst="roundRect">
            <a:avLst>
              <a:gd name="adj" fmla="val 8202"/>
            </a:avLst>
          </a:prstGeom>
          <a:blipFill>
            <a:blip r:embed="rId10"/>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b="1" dirty="0"/>
          </a:p>
        </p:txBody>
      </p:sp>
      <p:sp>
        <p:nvSpPr>
          <p:cNvPr id="21" name="矩形: 圆角 20"/>
          <p:cNvSpPr>
            <a:spLocks noChangeAspect="1"/>
          </p:cNvSpPr>
          <p:nvPr/>
        </p:nvSpPr>
        <p:spPr>
          <a:xfrm>
            <a:off x="1631486" y="3072349"/>
            <a:ext cx="3162369" cy="1778832"/>
          </a:xfrm>
          <a:prstGeom prst="roundRect">
            <a:avLst>
              <a:gd name="adj" fmla="val 8202"/>
            </a:avLst>
          </a:prstGeom>
          <a:blipFill>
            <a:blip r:embed="rId11"/>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矩形: 圆角 18"/>
          <p:cNvSpPr>
            <a:spLocks noChangeAspect="1"/>
          </p:cNvSpPr>
          <p:nvPr/>
        </p:nvSpPr>
        <p:spPr>
          <a:xfrm>
            <a:off x="2155217" y="2840026"/>
            <a:ext cx="3988407" cy="2243479"/>
          </a:xfrm>
          <a:prstGeom prst="roundRect">
            <a:avLst>
              <a:gd name="adj" fmla="val 8202"/>
            </a:avLst>
          </a:prstGeom>
          <a:blipFill>
            <a:blip r:embed="rId12"/>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4" name="矩形: 圆角 23"/>
          <p:cNvSpPr>
            <a:spLocks noChangeAspect="1"/>
          </p:cNvSpPr>
          <p:nvPr/>
        </p:nvSpPr>
        <p:spPr>
          <a:xfrm>
            <a:off x="8345494" y="3263179"/>
            <a:ext cx="2618928" cy="1473147"/>
          </a:xfrm>
          <a:prstGeom prst="roundRect">
            <a:avLst>
              <a:gd name="adj" fmla="val 8202"/>
            </a:avLst>
          </a:prstGeom>
          <a:blipFill>
            <a:blip r:embed="rId13"/>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矩形: 圆角 21"/>
          <p:cNvSpPr>
            <a:spLocks noChangeAspect="1"/>
          </p:cNvSpPr>
          <p:nvPr/>
        </p:nvSpPr>
        <p:spPr>
          <a:xfrm>
            <a:off x="7589626" y="3072031"/>
            <a:ext cx="3162369" cy="1778832"/>
          </a:xfrm>
          <a:prstGeom prst="roundRect">
            <a:avLst>
              <a:gd name="adj" fmla="val 8202"/>
            </a:avLst>
          </a:prstGeom>
          <a:blipFill>
            <a:blip r:embed="rId14"/>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矩形: 圆角 19"/>
          <p:cNvSpPr>
            <a:spLocks noChangeAspect="1"/>
          </p:cNvSpPr>
          <p:nvPr/>
        </p:nvSpPr>
        <p:spPr>
          <a:xfrm>
            <a:off x="6144042" y="2840026"/>
            <a:ext cx="3988407" cy="2243479"/>
          </a:xfrm>
          <a:prstGeom prst="roundRect">
            <a:avLst>
              <a:gd name="adj" fmla="val 8202"/>
            </a:avLst>
          </a:prstGeom>
          <a:blipFill>
            <a:blip r:embed="rId15"/>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矩形: 圆角 17"/>
          <p:cNvSpPr>
            <a:spLocks noChangeAspect="1"/>
          </p:cNvSpPr>
          <p:nvPr/>
        </p:nvSpPr>
        <p:spPr>
          <a:xfrm>
            <a:off x="3423061" y="2431449"/>
            <a:ext cx="5441127" cy="3060634"/>
          </a:xfrm>
          <a:prstGeom prst="roundRect">
            <a:avLst>
              <a:gd name="adj" fmla="val 8202"/>
            </a:avLst>
          </a:prstGeom>
          <a:blipFill>
            <a:blip r:embed="rId16"/>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ppt_x</p:attrName>
                                        </p:attrNameLst>
                                      </p:cBhvr>
                                      <p:tavLst>
                                        <p:tav tm="0">
                                          <p:val>
                                            <p:strVal val="#ppt_x+#ppt_w*1.125000"/>
                                          </p:val>
                                        </p:tav>
                                        <p:tav tm="100000">
                                          <p:val>
                                            <p:strVal val="#ppt_x"/>
                                          </p:val>
                                        </p:tav>
                                      </p:tavLst>
                                    </p:anim>
                                    <p:animEffect transition="in" filter="wipe(left)">
                                      <p:cBhvr>
                                        <p:cTn id="8" dur="500"/>
                                        <p:tgtEl>
                                          <p:spTgt spid="5"/>
                                        </p:tgtEl>
                                      </p:cBhvr>
                                    </p:animEffect>
                                  </p:childTnLst>
                                </p:cTn>
                              </p:par>
                              <p:par>
                                <p:cTn id="9" presetID="12" presetClass="entr" presetSubtype="8"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right)">
                                      <p:cBhvr>
                                        <p:cTn id="12" dur="500"/>
                                        <p:tgtEl>
                                          <p:spTgt spid="6"/>
                                        </p:tgtEl>
                                      </p:cBhvr>
                                    </p:animEffect>
                                  </p:childTnLst>
                                </p:cTn>
                              </p:par>
                              <p:par>
                                <p:cTn id="13" presetID="12" presetClass="entr" presetSubtype="4"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p:tgtEl>
                                          <p:spTgt spid="7"/>
                                        </p:tgtEl>
                                        <p:attrNameLst>
                                          <p:attrName>ppt_y</p:attrName>
                                        </p:attrNameLst>
                                      </p:cBhvr>
                                      <p:tavLst>
                                        <p:tav tm="0">
                                          <p:val>
                                            <p:strVal val="#ppt_y+#ppt_h*1.125000"/>
                                          </p:val>
                                        </p:tav>
                                        <p:tav tm="100000">
                                          <p:val>
                                            <p:strVal val="#ppt_y"/>
                                          </p:val>
                                        </p:tav>
                                      </p:tavLst>
                                    </p:anim>
                                    <p:animEffect transition="in" filter="wipe(up)">
                                      <p:cBhvr>
                                        <p:cTn id="16" dur="500"/>
                                        <p:tgtEl>
                                          <p:spTgt spid="7"/>
                                        </p:tgtEl>
                                      </p:cBhvr>
                                    </p:animEffect>
                                  </p:childTnLst>
                                </p:cTn>
                              </p:par>
                              <p:par>
                                <p:cTn id="17" presetID="12" presetClass="entr" presetSubtype="4"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p:tgtEl>
                                          <p:spTgt spid="2"/>
                                        </p:tgtEl>
                                        <p:attrNameLst>
                                          <p:attrName>ppt_y</p:attrName>
                                        </p:attrNameLst>
                                      </p:cBhvr>
                                      <p:tavLst>
                                        <p:tav tm="0">
                                          <p:val>
                                            <p:strVal val="#ppt_y+#ppt_h*1.125000"/>
                                          </p:val>
                                        </p:tav>
                                        <p:tav tm="100000">
                                          <p:val>
                                            <p:strVal val="#ppt_y"/>
                                          </p:val>
                                        </p:tav>
                                      </p:tavLst>
                                    </p:anim>
                                    <p:animEffect transition="in" filter="wipe(up)">
                                      <p:cBhvr>
                                        <p:cTn id="20" dur="500"/>
                                        <p:tgtEl>
                                          <p:spTgt spid="2"/>
                                        </p:tgtEl>
                                      </p:cBhvr>
                                    </p:animEffect>
                                  </p:childTnLst>
                                </p:cTn>
                              </p:par>
                              <p:par>
                                <p:cTn id="21" presetID="12" presetClass="entr" presetSubtype="4" fill="hold" nodeType="with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p:tgtEl>
                                          <p:spTgt spid="3"/>
                                        </p:tgtEl>
                                        <p:attrNameLst>
                                          <p:attrName>ppt_y</p:attrName>
                                        </p:attrNameLst>
                                      </p:cBhvr>
                                      <p:tavLst>
                                        <p:tav tm="0">
                                          <p:val>
                                            <p:strVal val="#ppt_y+#ppt_h*1.125000"/>
                                          </p:val>
                                        </p:tav>
                                        <p:tav tm="100000">
                                          <p:val>
                                            <p:strVal val="#ppt_y"/>
                                          </p:val>
                                        </p:tav>
                                      </p:tavLst>
                                    </p:anim>
                                    <p:animEffect transition="in" filter="wipe(up)">
                                      <p:cBhvr>
                                        <p:cTn id="24" dur="500"/>
                                        <p:tgtEl>
                                          <p:spTgt spid="3"/>
                                        </p:tgtEl>
                                      </p:cBhvr>
                                    </p:animEffect>
                                  </p:childTnLst>
                                </p:cTn>
                              </p:par>
                              <p:par>
                                <p:cTn id="25" presetID="12" presetClass="entr" presetSubtype="4"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p:tgtEl>
                                          <p:spTgt spid="11"/>
                                        </p:tgtEl>
                                        <p:attrNameLst>
                                          <p:attrName>ppt_y</p:attrName>
                                        </p:attrNameLst>
                                      </p:cBhvr>
                                      <p:tavLst>
                                        <p:tav tm="0">
                                          <p:val>
                                            <p:strVal val="#ppt_y+#ppt_h*1.125000"/>
                                          </p:val>
                                        </p:tav>
                                        <p:tav tm="100000">
                                          <p:val>
                                            <p:strVal val="#ppt_y"/>
                                          </p:val>
                                        </p:tav>
                                      </p:tavLst>
                                    </p:anim>
                                    <p:animEffect transition="in" filter="wipe(up)">
                                      <p:cBhvr>
                                        <p:cTn id="2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74930"/>
            <a:ext cx="12191365" cy="6933565"/>
          </a:xfrm>
          <a:prstGeom prst="rect">
            <a:avLst/>
          </a:prstGeom>
        </p:spPr>
      </p:pic>
      <p:pic>
        <p:nvPicPr>
          <p:cNvPr id="2" name="图片 1" descr="mengde_p2_cao_d.373f8c4e..png"/>
          <p:cNvPicPr>
            <a:picLocks noChangeAspect="1"/>
          </p:cNvPicPr>
          <p:nvPr/>
        </p:nvPicPr>
        <p:blipFill>
          <a:blip r:embed="rId3"/>
          <a:stretch>
            <a:fillRect/>
          </a:stretch>
        </p:blipFill>
        <p:spPr>
          <a:xfrm>
            <a:off x="4526215" y="4694402"/>
            <a:ext cx="2581275" cy="1971675"/>
          </a:xfrm>
          <a:prstGeom prst="rect">
            <a:avLst/>
          </a:prstGeom>
        </p:spPr>
      </p:pic>
      <p:pic>
        <p:nvPicPr>
          <p:cNvPr id="3" name="图片 2" descr="mengde_p2_cao_a.c55de7f0..png"/>
          <p:cNvPicPr>
            <a:picLocks noChangeAspect="1"/>
          </p:cNvPicPr>
          <p:nvPr/>
        </p:nvPicPr>
        <p:blipFill>
          <a:blip r:embed="rId4"/>
          <a:stretch>
            <a:fillRect/>
          </a:stretch>
        </p:blipFill>
        <p:spPr>
          <a:xfrm>
            <a:off x="2743200" y="5248187"/>
            <a:ext cx="2724150" cy="1714500"/>
          </a:xfrm>
          <a:prstGeom prst="rect">
            <a:avLst/>
          </a:prstGeom>
        </p:spPr>
      </p:pic>
      <p:pic>
        <p:nvPicPr>
          <p:cNvPr id="5" name="图片 4" descr="mengde_p2_cao_c.e8790f31..png"/>
          <p:cNvPicPr>
            <a:picLocks noChangeAspect="1"/>
          </p:cNvPicPr>
          <p:nvPr/>
        </p:nvPicPr>
        <p:blipFill>
          <a:blip r:embed="rId5">
            <a:alphaModFix amt="84000"/>
          </a:blip>
          <a:stretch>
            <a:fillRect/>
          </a:stretch>
        </p:blipFill>
        <p:spPr>
          <a:xfrm>
            <a:off x="10088245" y="4928235"/>
            <a:ext cx="3629025" cy="1857375"/>
          </a:xfrm>
          <a:prstGeom prst="rect">
            <a:avLst/>
          </a:prstGeom>
        </p:spPr>
      </p:pic>
      <p:pic>
        <p:nvPicPr>
          <p:cNvPr id="6" name="图片 5" descr="mengde_p6_cao_a.008ec68c..png"/>
          <p:cNvPicPr>
            <a:picLocks noChangeAspect="1"/>
          </p:cNvPicPr>
          <p:nvPr/>
        </p:nvPicPr>
        <p:blipFill>
          <a:blip r:embed="rId6">
            <a:alphaModFix amt="79000"/>
          </a:blip>
          <a:stretch>
            <a:fillRect/>
          </a:stretch>
        </p:blipFill>
        <p:spPr>
          <a:xfrm>
            <a:off x="-2065917" y="5457189"/>
            <a:ext cx="4105275" cy="1676400"/>
          </a:xfrm>
          <a:prstGeom prst="rect">
            <a:avLst/>
          </a:prstGeom>
        </p:spPr>
      </p:pic>
      <p:pic>
        <p:nvPicPr>
          <p:cNvPr id="7" name="图片 6" descr="mengde_p8_cao_c.13681154..png"/>
          <p:cNvPicPr>
            <a:picLocks noChangeAspect="1"/>
          </p:cNvPicPr>
          <p:nvPr/>
        </p:nvPicPr>
        <p:blipFill>
          <a:blip r:embed="rId7"/>
          <a:stretch>
            <a:fillRect/>
          </a:stretch>
        </p:blipFill>
        <p:spPr>
          <a:xfrm>
            <a:off x="6143625" y="5371465"/>
            <a:ext cx="6610350" cy="1847850"/>
          </a:xfrm>
          <a:prstGeom prst="rect">
            <a:avLst/>
          </a:prstGeom>
        </p:spPr>
      </p:pic>
      <p:pic>
        <p:nvPicPr>
          <p:cNvPr id="11" name="图片 10" descr="mengde_p2_shitou.add11fcf..png"/>
          <p:cNvPicPr>
            <a:picLocks noChangeAspect="1"/>
          </p:cNvPicPr>
          <p:nvPr/>
        </p:nvPicPr>
        <p:blipFill>
          <a:blip r:embed="rId8"/>
          <a:stretch>
            <a:fillRect/>
          </a:stretch>
        </p:blipFill>
        <p:spPr>
          <a:xfrm>
            <a:off x="5582373" y="5731827"/>
            <a:ext cx="1890395" cy="1127125"/>
          </a:xfrm>
          <a:prstGeom prst="rect">
            <a:avLst/>
          </a:prstGeom>
        </p:spPr>
      </p:pic>
      <p:pic>
        <p:nvPicPr>
          <p:cNvPr id="12" name="图片 11" descr="mengde_p6_text.3b11b37c..png"/>
          <p:cNvPicPr>
            <a:picLocks noChangeAspect="1"/>
          </p:cNvPicPr>
          <p:nvPr/>
        </p:nvPicPr>
        <p:blipFill>
          <a:blip r:embed="rId9">
            <a:alphaModFix amt="48000"/>
          </a:blip>
          <a:stretch>
            <a:fillRect/>
          </a:stretch>
        </p:blipFill>
        <p:spPr>
          <a:xfrm>
            <a:off x="1110401" y="1502969"/>
            <a:ext cx="10066448" cy="4917595"/>
          </a:xfrm>
          <a:prstGeom prst="rect">
            <a:avLst/>
          </a:prstGeom>
        </p:spPr>
      </p:pic>
      <p:pic>
        <p:nvPicPr>
          <p:cNvPr id="13" name="图片 12" descr="mengde_p6_text.3b11b37c..png"/>
          <p:cNvPicPr>
            <a:picLocks noChangeAspect="1"/>
          </p:cNvPicPr>
          <p:nvPr/>
        </p:nvPicPr>
        <p:blipFill>
          <a:blip r:embed="rId9">
            <a:alphaModFix amt="48000"/>
          </a:blip>
          <a:stretch>
            <a:fillRect/>
          </a:stretch>
        </p:blipFill>
        <p:spPr>
          <a:xfrm>
            <a:off x="1110401" y="333498"/>
            <a:ext cx="4874189" cy="971888"/>
          </a:xfrm>
          <a:prstGeom prst="rect">
            <a:avLst/>
          </a:prstGeom>
        </p:spPr>
      </p:pic>
      <p:sp>
        <p:nvSpPr>
          <p:cNvPr id="15" name="文本框 14"/>
          <p:cNvSpPr txBox="1"/>
          <p:nvPr/>
        </p:nvSpPr>
        <p:spPr>
          <a:xfrm>
            <a:off x="1454366" y="491592"/>
            <a:ext cx="3672578" cy="646331"/>
          </a:xfrm>
          <a:prstGeom prst="rect">
            <a:avLst/>
          </a:prstGeom>
          <a:noFill/>
        </p:spPr>
        <p:txBody>
          <a:bodyPr wrap="square" rtlCol="0">
            <a:spAutoFit/>
          </a:bodyPr>
          <a:lstStyle/>
          <a:p>
            <a:r>
              <a:rPr lang="zh-CN" altLang="en-US" sz="3600" dirty="0">
                <a:solidFill>
                  <a:srgbClr val="58AEAB"/>
                </a:solidFill>
                <a:latin typeface="汉仪文黑-85W" panose="00020600040101010101" pitchFamily="18" charset="-128"/>
                <a:ea typeface="汉仪文黑-85W" panose="00020600040101010101" pitchFamily="18" charset="-128"/>
              </a:rPr>
              <a:t>原型展示（部分）</a:t>
            </a:r>
          </a:p>
        </p:txBody>
      </p:sp>
      <p:sp>
        <p:nvSpPr>
          <p:cNvPr id="34" name="矩形: 圆角 33"/>
          <p:cNvSpPr>
            <a:spLocks noChangeAspect="1"/>
          </p:cNvSpPr>
          <p:nvPr/>
        </p:nvSpPr>
        <p:spPr>
          <a:xfrm>
            <a:off x="1454366" y="3263179"/>
            <a:ext cx="2618928" cy="1473147"/>
          </a:xfrm>
          <a:prstGeom prst="roundRect">
            <a:avLst>
              <a:gd name="adj" fmla="val 8202"/>
            </a:avLst>
          </a:prstGeom>
          <a:blipFill>
            <a:blip r:embed="rId10"/>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b="1" dirty="0"/>
          </a:p>
        </p:txBody>
      </p:sp>
      <p:sp>
        <p:nvSpPr>
          <p:cNvPr id="35" name="矩形: 圆角 34"/>
          <p:cNvSpPr>
            <a:spLocks noChangeAspect="1"/>
          </p:cNvSpPr>
          <p:nvPr/>
        </p:nvSpPr>
        <p:spPr>
          <a:xfrm>
            <a:off x="1631486" y="3072349"/>
            <a:ext cx="3162369" cy="1778832"/>
          </a:xfrm>
          <a:prstGeom prst="roundRect">
            <a:avLst>
              <a:gd name="adj" fmla="val 8202"/>
            </a:avLst>
          </a:prstGeom>
          <a:blipFill>
            <a:blip r:embed="rId11"/>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矩形: 圆角 35"/>
          <p:cNvSpPr>
            <a:spLocks noChangeAspect="1"/>
          </p:cNvSpPr>
          <p:nvPr/>
        </p:nvSpPr>
        <p:spPr>
          <a:xfrm>
            <a:off x="2155217" y="2840026"/>
            <a:ext cx="3988407" cy="2243479"/>
          </a:xfrm>
          <a:prstGeom prst="roundRect">
            <a:avLst>
              <a:gd name="adj" fmla="val 8202"/>
            </a:avLst>
          </a:prstGeom>
          <a:blipFill>
            <a:blip r:embed="rId12"/>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矩形: 圆角 36"/>
          <p:cNvSpPr>
            <a:spLocks noChangeAspect="1"/>
          </p:cNvSpPr>
          <p:nvPr/>
        </p:nvSpPr>
        <p:spPr>
          <a:xfrm>
            <a:off x="8345494" y="3263179"/>
            <a:ext cx="2618928" cy="1473147"/>
          </a:xfrm>
          <a:prstGeom prst="roundRect">
            <a:avLst>
              <a:gd name="adj" fmla="val 8202"/>
            </a:avLst>
          </a:prstGeom>
          <a:blipFill>
            <a:blip r:embed="rId13"/>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矩形: 圆角 37"/>
          <p:cNvSpPr>
            <a:spLocks noChangeAspect="1"/>
          </p:cNvSpPr>
          <p:nvPr/>
        </p:nvSpPr>
        <p:spPr>
          <a:xfrm>
            <a:off x="7589626" y="3072031"/>
            <a:ext cx="3162369" cy="1778832"/>
          </a:xfrm>
          <a:prstGeom prst="roundRect">
            <a:avLst>
              <a:gd name="adj" fmla="val 8202"/>
            </a:avLst>
          </a:prstGeom>
          <a:blipFill>
            <a:blip r:embed="rId14"/>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矩形: 圆角 38"/>
          <p:cNvSpPr>
            <a:spLocks noChangeAspect="1"/>
          </p:cNvSpPr>
          <p:nvPr/>
        </p:nvSpPr>
        <p:spPr>
          <a:xfrm>
            <a:off x="6144042" y="2840026"/>
            <a:ext cx="3988407" cy="2243479"/>
          </a:xfrm>
          <a:prstGeom prst="roundRect">
            <a:avLst>
              <a:gd name="adj" fmla="val 8202"/>
            </a:avLst>
          </a:prstGeom>
          <a:blipFill>
            <a:blip r:embed="rId15"/>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圆角 39"/>
          <p:cNvSpPr>
            <a:spLocks noChangeAspect="1"/>
          </p:cNvSpPr>
          <p:nvPr/>
        </p:nvSpPr>
        <p:spPr>
          <a:xfrm>
            <a:off x="3423061" y="2431449"/>
            <a:ext cx="5441127" cy="3060634"/>
          </a:xfrm>
          <a:prstGeom prst="roundRect">
            <a:avLst>
              <a:gd name="adj" fmla="val 8202"/>
            </a:avLst>
          </a:prstGeom>
          <a:blipFill>
            <a:blip r:embed="rId16"/>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74930"/>
            <a:ext cx="12191365" cy="6933565"/>
          </a:xfrm>
          <a:prstGeom prst="rect">
            <a:avLst/>
          </a:prstGeom>
        </p:spPr>
      </p:pic>
      <p:pic>
        <p:nvPicPr>
          <p:cNvPr id="2" name="图片 1" descr="mengde_p2_cao_d.373f8c4e..png"/>
          <p:cNvPicPr>
            <a:picLocks noChangeAspect="1"/>
          </p:cNvPicPr>
          <p:nvPr/>
        </p:nvPicPr>
        <p:blipFill>
          <a:blip r:embed="rId3"/>
          <a:stretch>
            <a:fillRect/>
          </a:stretch>
        </p:blipFill>
        <p:spPr>
          <a:xfrm>
            <a:off x="4526215" y="4694402"/>
            <a:ext cx="2581275" cy="1971675"/>
          </a:xfrm>
          <a:prstGeom prst="rect">
            <a:avLst/>
          </a:prstGeom>
        </p:spPr>
      </p:pic>
      <p:pic>
        <p:nvPicPr>
          <p:cNvPr id="3" name="图片 2" descr="mengde_p2_cao_a.c55de7f0..png"/>
          <p:cNvPicPr>
            <a:picLocks noChangeAspect="1"/>
          </p:cNvPicPr>
          <p:nvPr/>
        </p:nvPicPr>
        <p:blipFill>
          <a:blip r:embed="rId4"/>
          <a:stretch>
            <a:fillRect/>
          </a:stretch>
        </p:blipFill>
        <p:spPr>
          <a:xfrm>
            <a:off x="2743200" y="5248187"/>
            <a:ext cx="2724150" cy="1714500"/>
          </a:xfrm>
          <a:prstGeom prst="rect">
            <a:avLst/>
          </a:prstGeom>
        </p:spPr>
      </p:pic>
      <p:pic>
        <p:nvPicPr>
          <p:cNvPr id="5" name="图片 4" descr="mengde_p2_cao_c.e8790f31..png"/>
          <p:cNvPicPr>
            <a:picLocks noChangeAspect="1"/>
          </p:cNvPicPr>
          <p:nvPr/>
        </p:nvPicPr>
        <p:blipFill>
          <a:blip r:embed="rId5">
            <a:alphaModFix amt="84000"/>
          </a:blip>
          <a:stretch>
            <a:fillRect/>
          </a:stretch>
        </p:blipFill>
        <p:spPr>
          <a:xfrm>
            <a:off x="10088245" y="4928235"/>
            <a:ext cx="3629025" cy="1857375"/>
          </a:xfrm>
          <a:prstGeom prst="rect">
            <a:avLst/>
          </a:prstGeom>
        </p:spPr>
      </p:pic>
      <p:pic>
        <p:nvPicPr>
          <p:cNvPr id="6" name="图片 5" descr="mengde_p6_cao_a.008ec68c..png"/>
          <p:cNvPicPr>
            <a:picLocks noChangeAspect="1"/>
          </p:cNvPicPr>
          <p:nvPr/>
        </p:nvPicPr>
        <p:blipFill>
          <a:blip r:embed="rId6">
            <a:alphaModFix amt="79000"/>
          </a:blip>
          <a:stretch>
            <a:fillRect/>
          </a:stretch>
        </p:blipFill>
        <p:spPr>
          <a:xfrm>
            <a:off x="-2065917" y="5457189"/>
            <a:ext cx="4105275" cy="1676400"/>
          </a:xfrm>
          <a:prstGeom prst="rect">
            <a:avLst/>
          </a:prstGeom>
        </p:spPr>
      </p:pic>
      <p:pic>
        <p:nvPicPr>
          <p:cNvPr id="7" name="图片 6" descr="mengde_p8_cao_c.13681154..png"/>
          <p:cNvPicPr>
            <a:picLocks noChangeAspect="1"/>
          </p:cNvPicPr>
          <p:nvPr/>
        </p:nvPicPr>
        <p:blipFill>
          <a:blip r:embed="rId7"/>
          <a:stretch>
            <a:fillRect/>
          </a:stretch>
        </p:blipFill>
        <p:spPr>
          <a:xfrm>
            <a:off x="6143625" y="5371465"/>
            <a:ext cx="6610350" cy="1847850"/>
          </a:xfrm>
          <a:prstGeom prst="rect">
            <a:avLst/>
          </a:prstGeom>
        </p:spPr>
      </p:pic>
      <p:pic>
        <p:nvPicPr>
          <p:cNvPr id="11" name="图片 10" descr="mengde_p2_shitou.add11fcf..png"/>
          <p:cNvPicPr>
            <a:picLocks noChangeAspect="1"/>
          </p:cNvPicPr>
          <p:nvPr/>
        </p:nvPicPr>
        <p:blipFill>
          <a:blip r:embed="rId8"/>
          <a:stretch>
            <a:fillRect/>
          </a:stretch>
        </p:blipFill>
        <p:spPr>
          <a:xfrm>
            <a:off x="5582373" y="5731827"/>
            <a:ext cx="1890395" cy="1127125"/>
          </a:xfrm>
          <a:prstGeom prst="rect">
            <a:avLst/>
          </a:prstGeom>
        </p:spPr>
      </p:pic>
      <p:pic>
        <p:nvPicPr>
          <p:cNvPr id="12" name="图片 11" descr="mengde_p6_text.3b11b37c..png"/>
          <p:cNvPicPr>
            <a:picLocks noChangeAspect="1"/>
          </p:cNvPicPr>
          <p:nvPr/>
        </p:nvPicPr>
        <p:blipFill>
          <a:blip r:embed="rId9">
            <a:alphaModFix amt="48000"/>
          </a:blip>
          <a:stretch>
            <a:fillRect/>
          </a:stretch>
        </p:blipFill>
        <p:spPr>
          <a:xfrm>
            <a:off x="1110401" y="1502969"/>
            <a:ext cx="10066448" cy="4917595"/>
          </a:xfrm>
          <a:prstGeom prst="rect">
            <a:avLst/>
          </a:prstGeom>
        </p:spPr>
      </p:pic>
      <p:pic>
        <p:nvPicPr>
          <p:cNvPr id="13" name="图片 12" descr="mengde_p6_text.3b11b37c..png"/>
          <p:cNvPicPr>
            <a:picLocks noChangeAspect="1"/>
          </p:cNvPicPr>
          <p:nvPr/>
        </p:nvPicPr>
        <p:blipFill>
          <a:blip r:embed="rId9">
            <a:alphaModFix amt="48000"/>
          </a:blip>
          <a:stretch>
            <a:fillRect/>
          </a:stretch>
        </p:blipFill>
        <p:spPr>
          <a:xfrm>
            <a:off x="1110401" y="333498"/>
            <a:ext cx="4874189" cy="971888"/>
          </a:xfrm>
          <a:prstGeom prst="rect">
            <a:avLst/>
          </a:prstGeom>
        </p:spPr>
      </p:pic>
      <p:sp>
        <p:nvSpPr>
          <p:cNvPr id="15" name="文本框 14"/>
          <p:cNvSpPr txBox="1"/>
          <p:nvPr/>
        </p:nvSpPr>
        <p:spPr>
          <a:xfrm>
            <a:off x="1454366" y="491592"/>
            <a:ext cx="3672578" cy="646331"/>
          </a:xfrm>
          <a:prstGeom prst="rect">
            <a:avLst/>
          </a:prstGeom>
          <a:noFill/>
        </p:spPr>
        <p:txBody>
          <a:bodyPr wrap="square" rtlCol="0">
            <a:spAutoFit/>
          </a:bodyPr>
          <a:lstStyle/>
          <a:p>
            <a:r>
              <a:rPr lang="zh-CN" altLang="en-US" sz="3600" dirty="0">
                <a:solidFill>
                  <a:srgbClr val="58AEAB"/>
                </a:solidFill>
                <a:latin typeface="汉仪文黑-85W" panose="00020600040101010101" pitchFamily="18" charset="-128"/>
                <a:ea typeface="汉仪文黑-85W" panose="00020600040101010101" pitchFamily="18" charset="-128"/>
              </a:rPr>
              <a:t>原型展示（部分）</a:t>
            </a:r>
          </a:p>
        </p:txBody>
      </p:sp>
      <p:sp>
        <p:nvSpPr>
          <p:cNvPr id="35" name="矩形: 圆角 34"/>
          <p:cNvSpPr>
            <a:spLocks noChangeAspect="1"/>
          </p:cNvSpPr>
          <p:nvPr/>
        </p:nvSpPr>
        <p:spPr>
          <a:xfrm>
            <a:off x="1454367" y="3262862"/>
            <a:ext cx="2618928" cy="1473147"/>
          </a:xfrm>
          <a:prstGeom prst="roundRect">
            <a:avLst>
              <a:gd name="adj" fmla="val 8202"/>
            </a:avLst>
          </a:prstGeom>
          <a:blipFill>
            <a:blip r:embed="rId10"/>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矩形: 圆角 35"/>
          <p:cNvSpPr>
            <a:spLocks noChangeAspect="1"/>
          </p:cNvSpPr>
          <p:nvPr/>
        </p:nvSpPr>
        <p:spPr>
          <a:xfrm>
            <a:off x="1632138" y="3071237"/>
            <a:ext cx="3161717" cy="1778466"/>
          </a:xfrm>
          <a:prstGeom prst="roundRect">
            <a:avLst>
              <a:gd name="adj" fmla="val 8202"/>
            </a:avLst>
          </a:prstGeom>
          <a:blipFill>
            <a:blip r:embed="rId11"/>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圆角 39"/>
          <p:cNvSpPr>
            <a:spLocks noChangeAspect="1"/>
          </p:cNvSpPr>
          <p:nvPr/>
        </p:nvSpPr>
        <p:spPr>
          <a:xfrm>
            <a:off x="2146636" y="2840026"/>
            <a:ext cx="3988407" cy="2243479"/>
          </a:xfrm>
          <a:prstGeom prst="roundRect">
            <a:avLst>
              <a:gd name="adj" fmla="val 8202"/>
            </a:avLst>
          </a:prstGeom>
          <a:blipFill>
            <a:blip r:embed="rId12"/>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圆角 7">
            <a:extLst>
              <a:ext uri="{FF2B5EF4-FFF2-40B4-BE49-F238E27FC236}">
                <a16:creationId xmlns:a16="http://schemas.microsoft.com/office/drawing/2014/main" id="{CAF4067F-02C6-FABB-CB90-CC9A046FB2C3}"/>
              </a:ext>
            </a:extLst>
          </p:cNvPr>
          <p:cNvSpPr>
            <a:spLocks noChangeAspect="1"/>
          </p:cNvSpPr>
          <p:nvPr/>
        </p:nvSpPr>
        <p:spPr>
          <a:xfrm>
            <a:off x="8345494" y="3262862"/>
            <a:ext cx="2618928" cy="1473147"/>
          </a:xfrm>
          <a:prstGeom prst="roundRect">
            <a:avLst>
              <a:gd name="adj" fmla="val 8202"/>
            </a:avLst>
          </a:prstGeom>
          <a:blipFill>
            <a:blip r:embed="rId13"/>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b="1" dirty="0"/>
          </a:p>
        </p:txBody>
      </p:sp>
      <p:sp>
        <p:nvSpPr>
          <p:cNvPr id="37" name="矩形: 圆角 36"/>
          <p:cNvSpPr>
            <a:spLocks noChangeAspect="1"/>
          </p:cNvSpPr>
          <p:nvPr/>
        </p:nvSpPr>
        <p:spPr>
          <a:xfrm>
            <a:off x="7589208" y="3081068"/>
            <a:ext cx="3148426" cy="1770990"/>
          </a:xfrm>
          <a:prstGeom prst="roundRect">
            <a:avLst>
              <a:gd name="adj" fmla="val 8202"/>
            </a:avLst>
          </a:prstGeom>
          <a:blipFill>
            <a:blip r:embed="rId14"/>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矩形: 圆角 37"/>
          <p:cNvSpPr>
            <a:spLocks noChangeAspect="1"/>
          </p:cNvSpPr>
          <p:nvPr/>
        </p:nvSpPr>
        <p:spPr>
          <a:xfrm>
            <a:off x="6146514" y="2849621"/>
            <a:ext cx="3971351" cy="2233884"/>
          </a:xfrm>
          <a:prstGeom prst="roundRect">
            <a:avLst>
              <a:gd name="adj" fmla="val 8202"/>
            </a:avLst>
          </a:prstGeom>
          <a:blipFill>
            <a:blip r:embed="rId15"/>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矩形: 圆角 38"/>
          <p:cNvSpPr>
            <a:spLocks noChangeAspect="1"/>
          </p:cNvSpPr>
          <p:nvPr/>
        </p:nvSpPr>
        <p:spPr>
          <a:xfrm>
            <a:off x="3423061" y="2441043"/>
            <a:ext cx="5426583" cy="3052453"/>
          </a:xfrm>
          <a:prstGeom prst="roundRect">
            <a:avLst>
              <a:gd name="adj" fmla="val 8202"/>
            </a:avLst>
          </a:prstGeom>
          <a:blipFill>
            <a:blip r:embed="rId16"/>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75857623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74930"/>
            <a:ext cx="12191365" cy="6933565"/>
          </a:xfrm>
          <a:prstGeom prst="rect">
            <a:avLst/>
          </a:prstGeom>
        </p:spPr>
      </p:pic>
      <p:pic>
        <p:nvPicPr>
          <p:cNvPr id="2" name="图片 1" descr="mengde_p2_cao_d.373f8c4e..png"/>
          <p:cNvPicPr>
            <a:picLocks noChangeAspect="1"/>
          </p:cNvPicPr>
          <p:nvPr/>
        </p:nvPicPr>
        <p:blipFill>
          <a:blip r:embed="rId3"/>
          <a:stretch>
            <a:fillRect/>
          </a:stretch>
        </p:blipFill>
        <p:spPr>
          <a:xfrm>
            <a:off x="4526215" y="4694402"/>
            <a:ext cx="2581275" cy="1971675"/>
          </a:xfrm>
          <a:prstGeom prst="rect">
            <a:avLst/>
          </a:prstGeom>
        </p:spPr>
      </p:pic>
      <p:pic>
        <p:nvPicPr>
          <p:cNvPr id="3" name="图片 2" descr="mengde_p2_cao_a.c55de7f0..png"/>
          <p:cNvPicPr>
            <a:picLocks noChangeAspect="1"/>
          </p:cNvPicPr>
          <p:nvPr/>
        </p:nvPicPr>
        <p:blipFill>
          <a:blip r:embed="rId4"/>
          <a:stretch>
            <a:fillRect/>
          </a:stretch>
        </p:blipFill>
        <p:spPr>
          <a:xfrm>
            <a:off x="2743200" y="5248187"/>
            <a:ext cx="2724150" cy="1714500"/>
          </a:xfrm>
          <a:prstGeom prst="rect">
            <a:avLst/>
          </a:prstGeom>
        </p:spPr>
      </p:pic>
      <p:pic>
        <p:nvPicPr>
          <p:cNvPr id="5" name="图片 4" descr="mengde_p2_cao_c.e8790f31..png"/>
          <p:cNvPicPr>
            <a:picLocks noChangeAspect="1"/>
          </p:cNvPicPr>
          <p:nvPr/>
        </p:nvPicPr>
        <p:blipFill>
          <a:blip r:embed="rId5">
            <a:alphaModFix amt="84000"/>
          </a:blip>
          <a:stretch>
            <a:fillRect/>
          </a:stretch>
        </p:blipFill>
        <p:spPr>
          <a:xfrm>
            <a:off x="10088245" y="4928235"/>
            <a:ext cx="3629025" cy="1857375"/>
          </a:xfrm>
          <a:prstGeom prst="rect">
            <a:avLst/>
          </a:prstGeom>
        </p:spPr>
      </p:pic>
      <p:pic>
        <p:nvPicPr>
          <p:cNvPr id="6" name="图片 5" descr="mengde_p6_cao_a.008ec68c..png"/>
          <p:cNvPicPr>
            <a:picLocks noChangeAspect="1"/>
          </p:cNvPicPr>
          <p:nvPr/>
        </p:nvPicPr>
        <p:blipFill>
          <a:blip r:embed="rId6">
            <a:alphaModFix amt="79000"/>
          </a:blip>
          <a:stretch>
            <a:fillRect/>
          </a:stretch>
        </p:blipFill>
        <p:spPr>
          <a:xfrm>
            <a:off x="-2065917" y="5457189"/>
            <a:ext cx="4105275" cy="1676400"/>
          </a:xfrm>
          <a:prstGeom prst="rect">
            <a:avLst/>
          </a:prstGeom>
        </p:spPr>
      </p:pic>
      <p:pic>
        <p:nvPicPr>
          <p:cNvPr id="7" name="图片 6" descr="mengde_p8_cao_c.13681154..png"/>
          <p:cNvPicPr>
            <a:picLocks noChangeAspect="1"/>
          </p:cNvPicPr>
          <p:nvPr/>
        </p:nvPicPr>
        <p:blipFill>
          <a:blip r:embed="rId7"/>
          <a:stretch>
            <a:fillRect/>
          </a:stretch>
        </p:blipFill>
        <p:spPr>
          <a:xfrm>
            <a:off x="6143625" y="5371465"/>
            <a:ext cx="6610350" cy="1847850"/>
          </a:xfrm>
          <a:prstGeom prst="rect">
            <a:avLst/>
          </a:prstGeom>
        </p:spPr>
      </p:pic>
      <p:pic>
        <p:nvPicPr>
          <p:cNvPr id="11" name="图片 10" descr="mengde_p2_shitou.add11fcf..png"/>
          <p:cNvPicPr>
            <a:picLocks noChangeAspect="1"/>
          </p:cNvPicPr>
          <p:nvPr/>
        </p:nvPicPr>
        <p:blipFill>
          <a:blip r:embed="rId8"/>
          <a:stretch>
            <a:fillRect/>
          </a:stretch>
        </p:blipFill>
        <p:spPr>
          <a:xfrm>
            <a:off x="5582373" y="5731827"/>
            <a:ext cx="1890395" cy="1127125"/>
          </a:xfrm>
          <a:prstGeom prst="rect">
            <a:avLst/>
          </a:prstGeom>
        </p:spPr>
      </p:pic>
      <p:pic>
        <p:nvPicPr>
          <p:cNvPr id="12" name="图片 11" descr="mengde_p6_text.3b11b37c..png"/>
          <p:cNvPicPr>
            <a:picLocks noChangeAspect="1"/>
          </p:cNvPicPr>
          <p:nvPr/>
        </p:nvPicPr>
        <p:blipFill>
          <a:blip r:embed="rId9">
            <a:alphaModFix amt="48000"/>
          </a:blip>
          <a:stretch>
            <a:fillRect/>
          </a:stretch>
        </p:blipFill>
        <p:spPr>
          <a:xfrm>
            <a:off x="1110401" y="1502969"/>
            <a:ext cx="10066448" cy="4917595"/>
          </a:xfrm>
          <a:prstGeom prst="rect">
            <a:avLst/>
          </a:prstGeom>
        </p:spPr>
      </p:pic>
      <p:pic>
        <p:nvPicPr>
          <p:cNvPr id="13" name="图片 12" descr="mengde_p6_text.3b11b37c..png"/>
          <p:cNvPicPr>
            <a:picLocks noChangeAspect="1"/>
          </p:cNvPicPr>
          <p:nvPr/>
        </p:nvPicPr>
        <p:blipFill>
          <a:blip r:embed="rId9">
            <a:alphaModFix amt="48000"/>
          </a:blip>
          <a:stretch>
            <a:fillRect/>
          </a:stretch>
        </p:blipFill>
        <p:spPr>
          <a:xfrm>
            <a:off x="1110401" y="333498"/>
            <a:ext cx="4874189" cy="971888"/>
          </a:xfrm>
          <a:prstGeom prst="rect">
            <a:avLst/>
          </a:prstGeom>
        </p:spPr>
      </p:pic>
      <p:sp>
        <p:nvSpPr>
          <p:cNvPr id="15" name="文本框 14"/>
          <p:cNvSpPr txBox="1"/>
          <p:nvPr/>
        </p:nvSpPr>
        <p:spPr>
          <a:xfrm>
            <a:off x="1454366" y="491592"/>
            <a:ext cx="3672578" cy="646331"/>
          </a:xfrm>
          <a:prstGeom prst="rect">
            <a:avLst/>
          </a:prstGeom>
          <a:noFill/>
        </p:spPr>
        <p:txBody>
          <a:bodyPr wrap="square" rtlCol="0">
            <a:spAutoFit/>
          </a:bodyPr>
          <a:lstStyle/>
          <a:p>
            <a:r>
              <a:rPr lang="zh-CN" altLang="en-US" sz="3600" dirty="0">
                <a:solidFill>
                  <a:srgbClr val="58AEAB"/>
                </a:solidFill>
                <a:latin typeface="汉仪文黑-85W" panose="00020600040101010101" pitchFamily="18" charset="-128"/>
                <a:ea typeface="汉仪文黑-85W" panose="00020600040101010101" pitchFamily="18" charset="-128"/>
              </a:rPr>
              <a:t>原型展示（部分）</a:t>
            </a:r>
          </a:p>
        </p:txBody>
      </p:sp>
      <p:sp>
        <p:nvSpPr>
          <p:cNvPr id="34" name="矩形: 圆角 33"/>
          <p:cNvSpPr>
            <a:spLocks noChangeAspect="1"/>
          </p:cNvSpPr>
          <p:nvPr/>
        </p:nvSpPr>
        <p:spPr>
          <a:xfrm>
            <a:off x="1454366" y="3263179"/>
            <a:ext cx="2618928" cy="1473147"/>
          </a:xfrm>
          <a:prstGeom prst="roundRect">
            <a:avLst>
              <a:gd name="adj" fmla="val 8202"/>
            </a:avLst>
          </a:prstGeom>
          <a:blipFill>
            <a:blip r:embed="rId10"/>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b="1" dirty="0"/>
          </a:p>
        </p:txBody>
      </p:sp>
      <p:sp>
        <p:nvSpPr>
          <p:cNvPr id="35" name="矩形: 圆角 34"/>
          <p:cNvSpPr>
            <a:spLocks noChangeAspect="1"/>
          </p:cNvSpPr>
          <p:nvPr/>
        </p:nvSpPr>
        <p:spPr>
          <a:xfrm>
            <a:off x="1631486" y="3072349"/>
            <a:ext cx="3162369" cy="1778832"/>
          </a:xfrm>
          <a:prstGeom prst="roundRect">
            <a:avLst>
              <a:gd name="adj" fmla="val 8202"/>
            </a:avLst>
          </a:prstGeom>
          <a:blipFill>
            <a:blip r:embed="rId11"/>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矩形: 圆角 35"/>
          <p:cNvSpPr>
            <a:spLocks noChangeAspect="1"/>
          </p:cNvSpPr>
          <p:nvPr/>
        </p:nvSpPr>
        <p:spPr>
          <a:xfrm>
            <a:off x="2155217" y="2840026"/>
            <a:ext cx="3988407" cy="2243479"/>
          </a:xfrm>
          <a:prstGeom prst="roundRect">
            <a:avLst>
              <a:gd name="adj" fmla="val 8202"/>
            </a:avLst>
          </a:prstGeom>
          <a:blipFill>
            <a:blip r:embed="rId12"/>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矩形: 圆角 36"/>
          <p:cNvSpPr>
            <a:spLocks noChangeAspect="1"/>
          </p:cNvSpPr>
          <p:nvPr/>
        </p:nvSpPr>
        <p:spPr>
          <a:xfrm>
            <a:off x="8345494" y="3263179"/>
            <a:ext cx="2618928" cy="1473147"/>
          </a:xfrm>
          <a:prstGeom prst="roundRect">
            <a:avLst>
              <a:gd name="adj" fmla="val 8202"/>
            </a:avLst>
          </a:prstGeom>
          <a:blipFill>
            <a:blip r:embed="rId13"/>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矩形: 圆角 37"/>
          <p:cNvSpPr>
            <a:spLocks noChangeAspect="1"/>
          </p:cNvSpPr>
          <p:nvPr/>
        </p:nvSpPr>
        <p:spPr>
          <a:xfrm>
            <a:off x="7589626" y="3072031"/>
            <a:ext cx="3162369" cy="1778832"/>
          </a:xfrm>
          <a:prstGeom prst="roundRect">
            <a:avLst>
              <a:gd name="adj" fmla="val 8202"/>
            </a:avLst>
          </a:prstGeom>
          <a:blipFill>
            <a:blip r:embed="rId14"/>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矩形: 圆角 38"/>
          <p:cNvSpPr>
            <a:spLocks noChangeAspect="1"/>
          </p:cNvSpPr>
          <p:nvPr/>
        </p:nvSpPr>
        <p:spPr>
          <a:xfrm>
            <a:off x="6144042" y="2840026"/>
            <a:ext cx="3988407" cy="2243479"/>
          </a:xfrm>
          <a:prstGeom prst="roundRect">
            <a:avLst>
              <a:gd name="adj" fmla="val 8202"/>
            </a:avLst>
          </a:prstGeom>
          <a:blipFill>
            <a:blip r:embed="rId15"/>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圆角 8">
            <a:extLst>
              <a:ext uri="{FF2B5EF4-FFF2-40B4-BE49-F238E27FC236}">
                <a16:creationId xmlns:a16="http://schemas.microsoft.com/office/drawing/2014/main" id="{7CEEEE5E-65D0-E9EC-26F2-46CF833C45D1}"/>
              </a:ext>
            </a:extLst>
          </p:cNvPr>
          <p:cNvSpPr>
            <a:spLocks noChangeAspect="1"/>
          </p:cNvSpPr>
          <p:nvPr/>
        </p:nvSpPr>
        <p:spPr>
          <a:xfrm>
            <a:off x="3426796" y="2431132"/>
            <a:ext cx="5431437" cy="3055182"/>
          </a:xfrm>
          <a:prstGeom prst="roundRect">
            <a:avLst>
              <a:gd name="adj" fmla="val 8202"/>
            </a:avLst>
          </a:prstGeom>
          <a:blipFill>
            <a:blip r:embed="rId16"/>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74930"/>
            <a:ext cx="12191365" cy="6933565"/>
          </a:xfrm>
          <a:prstGeom prst="rect">
            <a:avLst/>
          </a:prstGeom>
        </p:spPr>
      </p:pic>
      <p:pic>
        <p:nvPicPr>
          <p:cNvPr id="2" name="图片 1" descr="mengde_p2_cao_d.373f8c4e..png"/>
          <p:cNvPicPr>
            <a:picLocks noChangeAspect="1"/>
          </p:cNvPicPr>
          <p:nvPr/>
        </p:nvPicPr>
        <p:blipFill>
          <a:blip r:embed="rId3"/>
          <a:stretch>
            <a:fillRect/>
          </a:stretch>
        </p:blipFill>
        <p:spPr>
          <a:xfrm>
            <a:off x="4526215" y="4694402"/>
            <a:ext cx="2581275" cy="1971675"/>
          </a:xfrm>
          <a:prstGeom prst="rect">
            <a:avLst/>
          </a:prstGeom>
        </p:spPr>
      </p:pic>
      <p:pic>
        <p:nvPicPr>
          <p:cNvPr id="3" name="图片 2" descr="mengde_p2_cao_a.c55de7f0..png"/>
          <p:cNvPicPr>
            <a:picLocks noChangeAspect="1"/>
          </p:cNvPicPr>
          <p:nvPr/>
        </p:nvPicPr>
        <p:blipFill>
          <a:blip r:embed="rId4"/>
          <a:stretch>
            <a:fillRect/>
          </a:stretch>
        </p:blipFill>
        <p:spPr>
          <a:xfrm>
            <a:off x="2743200" y="5248187"/>
            <a:ext cx="2724150" cy="1714500"/>
          </a:xfrm>
          <a:prstGeom prst="rect">
            <a:avLst/>
          </a:prstGeom>
        </p:spPr>
      </p:pic>
      <p:pic>
        <p:nvPicPr>
          <p:cNvPr id="5" name="图片 4" descr="mengde_p2_cao_c.e8790f31..png"/>
          <p:cNvPicPr>
            <a:picLocks noChangeAspect="1"/>
          </p:cNvPicPr>
          <p:nvPr/>
        </p:nvPicPr>
        <p:blipFill>
          <a:blip r:embed="rId5">
            <a:alphaModFix amt="84000"/>
          </a:blip>
          <a:stretch>
            <a:fillRect/>
          </a:stretch>
        </p:blipFill>
        <p:spPr>
          <a:xfrm>
            <a:off x="10088245" y="4928235"/>
            <a:ext cx="3629025" cy="1857375"/>
          </a:xfrm>
          <a:prstGeom prst="rect">
            <a:avLst/>
          </a:prstGeom>
        </p:spPr>
      </p:pic>
      <p:pic>
        <p:nvPicPr>
          <p:cNvPr id="6" name="图片 5" descr="mengde_p6_cao_a.008ec68c..png"/>
          <p:cNvPicPr>
            <a:picLocks noChangeAspect="1"/>
          </p:cNvPicPr>
          <p:nvPr/>
        </p:nvPicPr>
        <p:blipFill>
          <a:blip r:embed="rId6">
            <a:alphaModFix amt="79000"/>
          </a:blip>
          <a:stretch>
            <a:fillRect/>
          </a:stretch>
        </p:blipFill>
        <p:spPr>
          <a:xfrm>
            <a:off x="-2065917" y="5457189"/>
            <a:ext cx="4105275" cy="1676400"/>
          </a:xfrm>
          <a:prstGeom prst="rect">
            <a:avLst/>
          </a:prstGeom>
        </p:spPr>
      </p:pic>
      <p:pic>
        <p:nvPicPr>
          <p:cNvPr id="7" name="图片 6" descr="mengde_p8_cao_c.13681154..png"/>
          <p:cNvPicPr>
            <a:picLocks noChangeAspect="1"/>
          </p:cNvPicPr>
          <p:nvPr/>
        </p:nvPicPr>
        <p:blipFill>
          <a:blip r:embed="rId7"/>
          <a:stretch>
            <a:fillRect/>
          </a:stretch>
        </p:blipFill>
        <p:spPr>
          <a:xfrm>
            <a:off x="6143625" y="5371465"/>
            <a:ext cx="6610350" cy="1847850"/>
          </a:xfrm>
          <a:prstGeom prst="rect">
            <a:avLst/>
          </a:prstGeom>
        </p:spPr>
      </p:pic>
      <p:pic>
        <p:nvPicPr>
          <p:cNvPr id="11" name="图片 10" descr="mengde_p2_shitou.add11fcf..png"/>
          <p:cNvPicPr>
            <a:picLocks noChangeAspect="1"/>
          </p:cNvPicPr>
          <p:nvPr/>
        </p:nvPicPr>
        <p:blipFill>
          <a:blip r:embed="rId8"/>
          <a:stretch>
            <a:fillRect/>
          </a:stretch>
        </p:blipFill>
        <p:spPr>
          <a:xfrm>
            <a:off x="5582373" y="5731827"/>
            <a:ext cx="1890395" cy="1127125"/>
          </a:xfrm>
          <a:prstGeom prst="rect">
            <a:avLst/>
          </a:prstGeom>
        </p:spPr>
      </p:pic>
      <p:pic>
        <p:nvPicPr>
          <p:cNvPr id="12" name="图片 11" descr="mengde_p6_text.3b11b37c..png"/>
          <p:cNvPicPr>
            <a:picLocks noChangeAspect="1"/>
          </p:cNvPicPr>
          <p:nvPr/>
        </p:nvPicPr>
        <p:blipFill>
          <a:blip r:embed="rId9">
            <a:alphaModFix amt="48000"/>
          </a:blip>
          <a:stretch>
            <a:fillRect/>
          </a:stretch>
        </p:blipFill>
        <p:spPr>
          <a:xfrm>
            <a:off x="1110401" y="1502969"/>
            <a:ext cx="10066448" cy="4917595"/>
          </a:xfrm>
          <a:prstGeom prst="rect">
            <a:avLst/>
          </a:prstGeom>
        </p:spPr>
      </p:pic>
      <p:pic>
        <p:nvPicPr>
          <p:cNvPr id="13" name="图片 12" descr="mengde_p6_text.3b11b37c..png"/>
          <p:cNvPicPr>
            <a:picLocks noChangeAspect="1"/>
          </p:cNvPicPr>
          <p:nvPr/>
        </p:nvPicPr>
        <p:blipFill>
          <a:blip r:embed="rId9">
            <a:alphaModFix amt="48000"/>
          </a:blip>
          <a:stretch>
            <a:fillRect/>
          </a:stretch>
        </p:blipFill>
        <p:spPr>
          <a:xfrm>
            <a:off x="1110401" y="333498"/>
            <a:ext cx="4874189" cy="971888"/>
          </a:xfrm>
          <a:prstGeom prst="rect">
            <a:avLst/>
          </a:prstGeom>
        </p:spPr>
      </p:pic>
      <p:sp>
        <p:nvSpPr>
          <p:cNvPr id="15" name="文本框 14"/>
          <p:cNvSpPr txBox="1"/>
          <p:nvPr/>
        </p:nvSpPr>
        <p:spPr>
          <a:xfrm>
            <a:off x="1454366" y="491592"/>
            <a:ext cx="3672578" cy="646331"/>
          </a:xfrm>
          <a:prstGeom prst="rect">
            <a:avLst/>
          </a:prstGeom>
          <a:noFill/>
        </p:spPr>
        <p:txBody>
          <a:bodyPr wrap="square" rtlCol="0">
            <a:spAutoFit/>
          </a:bodyPr>
          <a:lstStyle/>
          <a:p>
            <a:r>
              <a:rPr lang="zh-CN" altLang="en-US" sz="3600" dirty="0">
                <a:solidFill>
                  <a:srgbClr val="58AEAB"/>
                </a:solidFill>
                <a:latin typeface="汉仪文黑-85W" panose="00020600040101010101" pitchFamily="18" charset="-128"/>
                <a:ea typeface="汉仪文黑-85W" panose="00020600040101010101" pitchFamily="18" charset="-128"/>
              </a:rPr>
              <a:t>原型展示（部分）</a:t>
            </a:r>
          </a:p>
        </p:txBody>
      </p:sp>
      <p:sp>
        <p:nvSpPr>
          <p:cNvPr id="34" name="矩形: 圆角 33"/>
          <p:cNvSpPr>
            <a:spLocks noChangeAspect="1"/>
          </p:cNvSpPr>
          <p:nvPr/>
        </p:nvSpPr>
        <p:spPr>
          <a:xfrm>
            <a:off x="1454366" y="3263179"/>
            <a:ext cx="2618928" cy="1473147"/>
          </a:xfrm>
          <a:prstGeom prst="roundRect">
            <a:avLst>
              <a:gd name="adj" fmla="val 8202"/>
            </a:avLst>
          </a:prstGeom>
          <a:blipFill>
            <a:blip r:embed="rId10"/>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b="1" dirty="0"/>
          </a:p>
        </p:txBody>
      </p:sp>
      <p:sp>
        <p:nvSpPr>
          <p:cNvPr id="35" name="矩形: 圆角 34"/>
          <p:cNvSpPr>
            <a:spLocks noChangeAspect="1"/>
          </p:cNvSpPr>
          <p:nvPr/>
        </p:nvSpPr>
        <p:spPr>
          <a:xfrm>
            <a:off x="1631486" y="3072349"/>
            <a:ext cx="3162369" cy="1778832"/>
          </a:xfrm>
          <a:prstGeom prst="roundRect">
            <a:avLst>
              <a:gd name="adj" fmla="val 8202"/>
            </a:avLst>
          </a:prstGeom>
          <a:blipFill>
            <a:blip r:embed="rId11"/>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矩形: 圆角 35"/>
          <p:cNvSpPr>
            <a:spLocks noChangeAspect="1"/>
          </p:cNvSpPr>
          <p:nvPr/>
        </p:nvSpPr>
        <p:spPr>
          <a:xfrm>
            <a:off x="2155217" y="2840026"/>
            <a:ext cx="3988407" cy="2243479"/>
          </a:xfrm>
          <a:prstGeom prst="roundRect">
            <a:avLst>
              <a:gd name="adj" fmla="val 8202"/>
            </a:avLst>
          </a:prstGeom>
          <a:blipFill>
            <a:blip r:embed="rId12"/>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矩形: 圆角 36"/>
          <p:cNvSpPr>
            <a:spLocks noChangeAspect="1"/>
          </p:cNvSpPr>
          <p:nvPr/>
        </p:nvSpPr>
        <p:spPr>
          <a:xfrm>
            <a:off x="8345494" y="3263179"/>
            <a:ext cx="2618928" cy="1473147"/>
          </a:xfrm>
          <a:prstGeom prst="roundRect">
            <a:avLst>
              <a:gd name="adj" fmla="val 8202"/>
            </a:avLst>
          </a:prstGeom>
          <a:blipFill>
            <a:blip r:embed="rId13"/>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矩形: 圆角 37"/>
          <p:cNvSpPr>
            <a:spLocks noChangeAspect="1"/>
          </p:cNvSpPr>
          <p:nvPr/>
        </p:nvSpPr>
        <p:spPr>
          <a:xfrm>
            <a:off x="7589626" y="3072031"/>
            <a:ext cx="3162369" cy="1778832"/>
          </a:xfrm>
          <a:prstGeom prst="roundRect">
            <a:avLst>
              <a:gd name="adj" fmla="val 8202"/>
            </a:avLst>
          </a:prstGeom>
          <a:blipFill>
            <a:blip r:embed="rId14"/>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矩形: 圆角 38"/>
          <p:cNvSpPr>
            <a:spLocks noChangeAspect="1"/>
          </p:cNvSpPr>
          <p:nvPr/>
        </p:nvSpPr>
        <p:spPr>
          <a:xfrm>
            <a:off x="6144042" y="2840026"/>
            <a:ext cx="3988407" cy="2243479"/>
          </a:xfrm>
          <a:prstGeom prst="roundRect">
            <a:avLst>
              <a:gd name="adj" fmla="val 8202"/>
            </a:avLst>
          </a:prstGeom>
          <a:blipFill>
            <a:blip r:embed="rId15"/>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圆角 39"/>
          <p:cNvSpPr>
            <a:spLocks noChangeAspect="1"/>
          </p:cNvSpPr>
          <p:nvPr/>
        </p:nvSpPr>
        <p:spPr>
          <a:xfrm>
            <a:off x="3423061" y="2431449"/>
            <a:ext cx="5441127" cy="3060634"/>
          </a:xfrm>
          <a:prstGeom prst="roundRect">
            <a:avLst>
              <a:gd name="adj" fmla="val 8202"/>
            </a:avLst>
          </a:prstGeom>
          <a:blipFill>
            <a:blip r:embed="rId16"/>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74930"/>
            <a:ext cx="12191365" cy="6933565"/>
          </a:xfrm>
          <a:prstGeom prst="rect">
            <a:avLst/>
          </a:prstGeom>
        </p:spPr>
      </p:pic>
      <p:pic>
        <p:nvPicPr>
          <p:cNvPr id="2" name="图片 1" descr="mengde_p2_cao_d.373f8c4e..png"/>
          <p:cNvPicPr>
            <a:picLocks noChangeAspect="1"/>
          </p:cNvPicPr>
          <p:nvPr/>
        </p:nvPicPr>
        <p:blipFill>
          <a:blip r:embed="rId3"/>
          <a:stretch>
            <a:fillRect/>
          </a:stretch>
        </p:blipFill>
        <p:spPr>
          <a:xfrm>
            <a:off x="4526215" y="4694402"/>
            <a:ext cx="2581275" cy="1971675"/>
          </a:xfrm>
          <a:prstGeom prst="rect">
            <a:avLst/>
          </a:prstGeom>
        </p:spPr>
      </p:pic>
      <p:pic>
        <p:nvPicPr>
          <p:cNvPr id="3" name="图片 2" descr="mengde_p2_cao_a.c55de7f0..png"/>
          <p:cNvPicPr>
            <a:picLocks noChangeAspect="1"/>
          </p:cNvPicPr>
          <p:nvPr/>
        </p:nvPicPr>
        <p:blipFill>
          <a:blip r:embed="rId4"/>
          <a:stretch>
            <a:fillRect/>
          </a:stretch>
        </p:blipFill>
        <p:spPr>
          <a:xfrm>
            <a:off x="2743200" y="5248187"/>
            <a:ext cx="2724150" cy="1714500"/>
          </a:xfrm>
          <a:prstGeom prst="rect">
            <a:avLst/>
          </a:prstGeom>
        </p:spPr>
      </p:pic>
      <p:pic>
        <p:nvPicPr>
          <p:cNvPr id="5" name="图片 4" descr="mengde_p2_cao_c.e8790f31..png"/>
          <p:cNvPicPr>
            <a:picLocks noChangeAspect="1"/>
          </p:cNvPicPr>
          <p:nvPr/>
        </p:nvPicPr>
        <p:blipFill>
          <a:blip r:embed="rId5">
            <a:alphaModFix amt="84000"/>
          </a:blip>
          <a:stretch>
            <a:fillRect/>
          </a:stretch>
        </p:blipFill>
        <p:spPr>
          <a:xfrm>
            <a:off x="10088245" y="4928235"/>
            <a:ext cx="3629025" cy="1857375"/>
          </a:xfrm>
          <a:prstGeom prst="rect">
            <a:avLst/>
          </a:prstGeom>
        </p:spPr>
      </p:pic>
      <p:pic>
        <p:nvPicPr>
          <p:cNvPr id="6" name="图片 5" descr="mengde_p6_cao_a.008ec68c..png"/>
          <p:cNvPicPr>
            <a:picLocks noChangeAspect="1"/>
          </p:cNvPicPr>
          <p:nvPr/>
        </p:nvPicPr>
        <p:blipFill>
          <a:blip r:embed="rId6">
            <a:alphaModFix amt="79000"/>
          </a:blip>
          <a:stretch>
            <a:fillRect/>
          </a:stretch>
        </p:blipFill>
        <p:spPr>
          <a:xfrm>
            <a:off x="-2065917" y="5457189"/>
            <a:ext cx="4105275" cy="1676400"/>
          </a:xfrm>
          <a:prstGeom prst="rect">
            <a:avLst/>
          </a:prstGeom>
        </p:spPr>
      </p:pic>
      <p:pic>
        <p:nvPicPr>
          <p:cNvPr id="7" name="图片 6" descr="mengde_p8_cao_c.13681154..png"/>
          <p:cNvPicPr>
            <a:picLocks noChangeAspect="1"/>
          </p:cNvPicPr>
          <p:nvPr/>
        </p:nvPicPr>
        <p:blipFill>
          <a:blip r:embed="rId7"/>
          <a:stretch>
            <a:fillRect/>
          </a:stretch>
        </p:blipFill>
        <p:spPr>
          <a:xfrm>
            <a:off x="6143625" y="5371465"/>
            <a:ext cx="6610350" cy="1847850"/>
          </a:xfrm>
          <a:prstGeom prst="rect">
            <a:avLst/>
          </a:prstGeom>
        </p:spPr>
      </p:pic>
      <p:pic>
        <p:nvPicPr>
          <p:cNvPr id="11" name="图片 10" descr="mengde_p2_shitou.add11fcf..png"/>
          <p:cNvPicPr>
            <a:picLocks noChangeAspect="1"/>
          </p:cNvPicPr>
          <p:nvPr/>
        </p:nvPicPr>
        <p:blipFill>
          <a:blip r:embed="rId8"/>
          <a:stretch>
            <a:fillRect/>
          </a:stretch>
        </p:blipFill>
        <p:spPr>
          <a:xfrm>
            <a:off x="5582373" y="5731827"/>
            <a:ext cx="1890395" cy="1127125"/>
          </a:xfrm>
          <a:prstGeom prst="rect">
            <a:avLst/>
          </a:prstGeom>
        </p:spPr>
      </p:pic>
      <p:pic>
        <p:nvPicPr>
          <p:cNvPr id="12" name="图片 11" descr="mengde_p6_text.3b11b37c..png"/>
          <p:cNvPicPr>
            <a:picLocks noChangeAspect="1"/>
          </p:cNvPicPr>
          <p:nvPr/>
        </p:nvPicPr>
        <p:blipFill>
          <a:blip r:embed="rId9">
            <a:alphaModFix amt="48000"/>
          </a:blip>
          <a:stretch>
            <a:fillRect/>
          </a:stretch>
        </p:blipFill>
        <p:spPr>
          <a:xfrm>
            <a:off x="1110401" y="1502969"/>
            <a:ext cx="10066448" cy="4917595"/>
          </a:xfrm>
          <a:prstGeom prst="rect">
            <a:avLst/>
          </a:prstGeom>
        </p:spPr>
      </p:pic>
      <p:pic>
        <p:nvPicPr>
          <p:cNvPr id="13" name="图片 12" descr="mengde_p6_text.3b11b37c..png"/>
          <p:cNvPicPr>
            <a:picLocks noChangeAspect="1"/>
          </p:cNvPicPr>
          <p:nvPr/>
        </p:nvPicPr>
        <p:blipFill>
          <a:blip r:embed="rId9">
            <a:alphaModFix amt="48000"/>
          </a:blip>
          <a:stretch>
            <a:fillRect/>
          </a:stretch>
        </p:blipFill>
        <p:spPr>
          <a:xfrm>
            <a:off x="1110401" y="333498"/>
            <a:ext cx="4874189" cy="971888"/>
          </a:xfrm>
          <a:prstGeom prst="rect">
            <a:avLst/>
          </a:prstGeom>
        </p:spPr>
      </p:pic>
      <p:sp>
        <p:nvSpPr>
          <p:cNvPr id="15" name="文本框 14"/>
          <p:cNvSpPr txBox="1"/>
          <p:nvPr/>
        </p:nvSpPr>
        <p:spPr>
          <a:xfrm>
            <a:off x="1454366" y="491592"/>
            <a:ext cx="3672578" cy="646331"/>
          </a:xfrm>
          <a:prstGeom prst="rect">
            <a:avLst/>
          </a:prstGeom>
          <a:noFill/>
        </p:spPr>
        <p:txBody>
          <a:bodyPr wrap="square" rtlCol="0">
            <a:spAutoFit/>
          </a:bodyPr>
          <a:lstStyle/>
          <a:p>
            <a:r>
              <a:rPr lang="zh-CN" altLang="en-US" sz="3600" dirty="0">
                <a:solidFill>
                  <a:srgbClr val="58AEAB"/>
                </a:solidFill>
                <a:latin typeface="汉仪文黑-85W" panose="00020600040101010101" pitchFamily="18" charset="-128"/>
                <a:ea typeface="汉仪文黑-85W" panose="00020600040101010101" pitchFamily="18" charset="-128"/>
              </a:rPr>
              <a:t>原型展示（部分）</a:t>
            </a:r>
          </a:p>
        </p:txBody>
      </p:sp>
      <p:sp>
        <p:nvSpPr>
          <p:cNvPr id="34" name="矩形: 圆角 33"/>
          <p:cNvSpPr>
            <a:spLocks noChangeAspect="1"/>
          </p:cNvSpPr>
          <p:nvPr/>
        </p:nvSpPr>
        <p:spPr>
          <a:xfrm>
            <a:off x="1454366" y="3263179"/>
            <a:ext cx="2618928" cy="1473147"/>
          </a:xfrm>
          <a:prstGeom prst="roundRect">
            <a:avLst>
              <a:gd name="adj" fmla="val 8202"/>
            </a:avLst>
          </a:prstGeom>
          <a:blipFill>
            <a:blip r:embed="rId10"/>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b="1" dirty="0"/>
          </a:p>
        </p:txBody>
      </p:sp>
      <p:sp>
        <p:nvSpPr>
          <p:cNvPr id="35" name="矩形: 圆角 34"/>
          <p:cNvSpPr>
            <a:spLocks noChangeAspect="1"/>
          </p:cNvSpPr>
          <p:nvPr/>
        </p:nvSpPr>
        <p:spPr>
          <a:xfrm>
            <a:off x="1631486" y="3072349"/>
            <a:ext cx="3162369" cy="1778832"/>
          </a:xfrm>
          <a:prstGeom prst="roundRect">
            <a:avLst>
              <a:gd name="adj" fmla="val 8202"/>
            </a:avLst>
          </a:prstGeom>
          <a:blipFill>
            <a:blip r:embed="rId11"/>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矩形: 圆角 35"/>
          <p:cNvSpPr>
            <a:spLocks noChangeAspect="1"/>
          </p:cNvSpPr>
          <p:nvPr/>
        </p:nvSpPr>
        <p:spPr>
          <a:xfrm>
            <a:off x="2155218" y="2840026"/>
            <a:ext cx="3988407" cy="2243479"/>
          </a:xfrm>
          <a:prstGeom prst="roundRect">
            <a:avLst>
              <a:gd name="adj" fmla="val 8202"/>
            </a:avLst>
          </a:prstGeom>
          <a:blipFill>
            <a:blip r:embed="rId12"/>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矩形: 圆角 36"/>
          <p:cNvSpPr>
            <a:spLocks noChangeAspect="1"/>
          </p:cNvSpPr>
          <p:nvPr/>
        </p:nvSpPr>
        <p:spPr>
          <a:xfrm>
            <a:off x="8345494" y="3263179"/>
            <a:ext cx="2618928" cy="1473147"/>
          </a:xfrm>
          <a:prstGeom prst="roundRect">
            <a:avLst>
              <a:gd name="adj" fmla="val 8202"/>
            </a:avLst>
          </a:prstGeom>
          <a:blipFill>
            <a:blip r:embed="rId13"/>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矩形: 圆角 37"/>
          <p:cNvSpPr>
            <a:spLocks noChangeAspect="1"/>
          </p:cNvSpPr>
          <p:nvPr/>
        </p:nvSpPr>
        <p:spPr>
          <a:xfrm>
            <a:off x="7589626" y="3072031"/>
            <a:ext cx="3162369" cy="1778832"/>
          </a:xfrm>
          <a:prstGeom prst="roundRect">
            <a:avLst>
              <a:gd name="adj" fmla="val 8202"/>
            </a:avLst>
          </a:prstGeom>
          <a:blipFill>
            <a:blip r:embed="rId14"/>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矩形: 圆角 38"/>
          <p:cNvSpPr>
            <a:spLocks noChangeAspect="1"/>
          </p:cNvSpPr>
          <p:nvPr/>
        </p:nvSpPr>
        <p:spPr>
          <a:xfrm>
            <a:off x="6144042" y="2840026"/>
            <a:ext cx="3988407" cy="2243479"/>
          </a:xfrm>
          <a:prstGeom prst="roundRect">
            <a:avLst>
              <a:gd name="adj" fmla="val 8202"/>
            </a:avLst>
          </a:prstGeom>
          <a:blipFill>
            <a:blip r:embed="rId15"/>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圆角 39"/>
          <p:cNvSpPr>
            <a:spLocks noChangeAspect="1"/>
          </p:cNvSpPr>
          <p:nvPr/>
        </p:nvSpPr>
        <p:spPr>
          <a:xfrm>
            <a:off x="3423061" y="2431449"/>
            <a:ext cx="5441127" cy="3060634"/>
          </a:xfrm>
          <a:prstGeom prst="roundRect">
            <a:avLst>
              <a:gd name="adj" fmla="val 8202"/>
            </a:avLst>
          </a:prstGeom>
          <a:blipFill>
            <a:blip r:embed="rId16"/>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74930"/>
            <a:ext cx="12191365" cy="6933565"/>
          </a:xfrm>
          <a:prstGeom prst="rect">
            <a:avLst/>
          </a:prstGeom>
        </p:spPr>
      </p:pic>
      <p:pic>
        <p:nvPicPr>
          <p:cNvPr id="2" name="图片 1" descr="mengde_p2_cao_d.373f8c4e..png"/>
          <p:cNvPicPr>
            <a:picLocks noChangeAspect="1"/>
          </p:cNvPicPr>
          <p:nvPr/>
        </p:nvPicPr>
        <p:blipFill>
          <a:blip r:embed="rId3"/>
          <a:stretch>
            <a:fillRect/>
          </a:stretch>
        </p:blipFill>
        <p:spPr>
          <a:xfrm>
            <a:off x="4526215" y="4694402"/>
            <a:ext cx="2581275" cy="1971675"/>
          </a:xfrm>
          <a:prstGeom prst="rect">
            <a:avLst/>
          </a:prstGeom>
        </p:spPr>
      </p:pic>
      <p:pic>
        <p:nvPicPr>
          <p:cNvPr id="3" name="图片 2" descr="mengde_p2_cao_a.c55de7f0..png"/>
          <p:cNvPicPr>
            <a:picLocks noChangeAspect="1"/>
          </p:cNvPicPr>
          <p:nvPr/>
        </p:nvPicPr>
        <p:blipFill>
          <a:blip r:embed="rId4"/>
          <a:stretch>
            <a:fillRect/>
          </a:stretch>
        </p:blipFill>
        <p:spPr>
          <a:xfrm>
            <a:off x="2743200" y="5248187"/>
            <a:ext cx="2724150" cy="1714500"/>
          </a:xfrm>
          <a:prstGeom prst="rect">
            <a:avLst/>
          </a:prstGeom>
        </p:spPr>
      </p:pic>
      <p:pic>
        <p:nvPicPr>
          <p:cNvPr id="5" name="图片 4" descr="mengde_p2_cao_c.e8790f31..png"/>
          <p:cNvPicPr>
            <a:picLocks noChangeAspect="1"/>
          </p:cNvPicPr>
          <p:nvPr/>
        </p:nvPicPr>
        <p:blipFill>
          <a:blip r:embed="rId5">
            <a:alphaModFix amt="84000"/>
          </a:blip>
          <a:stretch>
            <a:fillRect/>
          </a:stretch>
        </p:blipFill>
        <p:spPr>
          <a:xfrm>
            <a:off x="10088245" y="4928235"/>
            <a:ext cx="3629025" cy="1857375"/>
          </a:xfrm>
          <a:prstGeom prst="rect">
            <a:avLst/>
          </a:prstGeom>
        </p:spPr>
      </p:pic>
      <p:pic>
        <p:nvPicPr>
          <p:cNvPr id="6" name="图片 5" descr="mengde_p6_cao_a.008ec68c..png"/>
          <p:cNvPicPr>
            <a:picLocks noChangeAspect="1"/>
          </p:cNvPicPr>
          <p:nvPr/>
        </p:nvPicPr>
        <p:blipFill>
          <a:blip r:embed="rId6">
            <a:alphaModFix amt="79000"/>
          </a:blip>
          <a:stretch>
            <a:fillRect/>
          </a:stretch>
        </p:blipFill>
        <p:spPr>
          <a:xfrm>
            <a:off x="-2065917" y="5457189"/>
            <a:ext cx="4105275" cy="1676400"/>
          </a:xfrm>
          <a:prstGeom prst="rect">
            <a:avLst/>
          </a:prstGeom>
        </p:spPr>
      </p:pic>
      <p:pic>
        <p:nvPicPr>
          <p:cNvPr id="7" name="图片 6" descr="mengde_p8_cao_c.13681154..png"/>
          <p:cNvPicPr>
            <a:picLocks noChangeAspect="1"/>
          </p:cNvPicPr>
          <p:nvPr/>
        </p:nvPicPr>
        <p:blipFill>
          <a:blip r:embed="rId7"/>
          <a:stretch>
            <a:fillRect/>
          </a:stretch>
        </p:blipFill>
        <p:spPr>
          <a:xfrm>
            <a:off x="6143625" y="5371465"/>
            <a:ext cx="6610350" cy="1847850"/>
          </a:xfrm>
          <a:prstGeom prst="rect">
            <a:avLst/>
          </a:prstGeom>
        </p:spPr>
      </p:pic>
      <p:pic>
        <p:nvPicPr>
          <p:cNvPr id="11" name="图片 10" descr="mengde_p2_shitou.add11fcf..png"/>
          <p:cNvPicPr>
            <a:picLocks noChangeAspect="1"/>
          </p:cNvPicPr>
          <p:nvPr/>
        </p:nvPicPr>
        <p:blipFill>
          <a:blip r:embed="rId8"/>
          <a:stretch>
            <a:fillRect/>
          </a:stretch>
        </p:blipFill>
        <p:spPr>
          <a:xfrm>
            <a:off x="5582373" y="5731827"/>
            <a:ext cx="1890395" cy="1127125"/>
          </a:xfrm>
          <a:prstGeom prst="rect">
            <a:avLst/>
          </a:prstGeom>
        </p:spPr>
      </p:pic>
      <p:pic>
        <p:nvPicPr>
          <p:cNvPr id="12" name="图片 11" descr="mengde_p6_text.3b11b37c..png"/>
          <p:cNvPicPr>
            <a:picLocks noChangeAspect="1"/>
          </p:cNvPicPr>
          <p:nvPr/>
        </p:nvPicPr>
        <p:blipFill>
          <a:blip r:embed="rId9">
            <a:alphaModFix amt="48000"/>
          </a:blip>
          <a:stretch>
            <a:fillRect/>
          </a:stretch>
        </p:blipFill>
        <p:spPr>
          <a:xfrm>
            <a:off x="1110401" y="1502969"/>
            <a:ext cx="10066448" cy="4917595"/>
          </a:xfrm>
          <a:prstGeom prst="rect">
            <a:avLst/>
          </a:prstGeom>
        </p:spPr>
      </p:pic>
      <p:pic>
        <p:nvPicPr>
          <p:cNvPr id="13" name="图片 12" descr="mengde_p6_text.3b11b37c..png"/>
          <p:cNvPicPr>
            <a:picLocks noChangeAspect="1"/>
          </p:cNvPicPr>
          <p:nvPr/>
        </p:nvPicPr>
        <p:blipFill>
          <a:blip r:embed="rId9">
            <a:alphaModFix amt="48000"/>
          </a:blip>
          <a:stretch>
            <a:fillRect/>
          </a:stretch>
        </p:blipFill>
        <p:spPr>
          <a:xfrm>
            <a:off x="1110401" y="333498"/>
            <a:ext cx="4874189" cy="971888"/>
          </a:xfrm>
          <a:prstGeom prst="rect">
            <a:avLst/>
          </a:prstGeom>
        </p:spPr>
      </p:pic>
      <p:sp>
        <p:nvSpPr>
          <p:cNvPr id="15" name="文本框 14"/>
          <p:cNvSpPr txBox="1"/>
          <p:nvPr/>
        </p:nvSpPr>
        <p:spPr>
          <a:xfrm>
            <a:off x="1454366" y="491592"/>
            <a:ext cx="3672578" cy="646331"/>
          </a:xfrm>
          <a:prstGeom prst="rect">
            <a:avLst/>
          </a:prstGeom>
          <a:noFill/>
        </p:spPr>
        <p:txBody>
          <a:bodyPr wrap="square" rtlCol="0">
            <a:spAutoFit/>
          </a:bodyPr>
          <a:lstStyle/>
          <a:p>
            <a:r>
              <a:rPr lang="zh-CN" altLang="en-US" sz="3600" dirty="0">
                <a:solidFill>
                  <a:srgbClr val="58AEAB"/>
                </a:solidFill>
                <a:latin typeface="汉仪文黑-85W" panose="00020600040101010101" pitchFamily="18" charset="-128"/>
                <a:ea typeface="汉仪文黑-85W" panose="00020600040101010101" pitchFamily="18" charset="-128"/>
              </a:rPr>
              <a:t>原型展示（部分）</a:t>
            </a:r>
          </a:p>
        </p:txBody>
      </p:sp>
      <p:sp>
        <p:nvSpPr>
          <p:cNvPr id="34" name="矩形: 圆角 33"/>
          <p:cNvSpPr>
            <a:spLocks noChangeAspect="1"/>
          </p:cNvSpPr>
          <p:nvPr/>
        </p:nvSpPr>
        <p:spPr>
          <a:xfrm>
            <a:off x="1454366" y="3263179"/>
            <a:ext cx="2618928" cy="1473147"/>
          </a:xfrm>
          <a:prstGeom prst="roundRect">
            <a:avLst>
              <a:gd name="adj" fmla="val 8202"/>
            </a:avLst>
          </a:prstGeom>
          <a:blipFill>
            <a:blip r:embed="rId10"/>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b="1" dirty="0"/>
          </a:p>
        </p:txBody>
      </p:sp>
      <p:sp>
        <p:nvSpPr>
          <p:cNvPr id="35" name="矩形: 圆角 34"/>
          <p:cNvSpPr>
            <a:spLocks noChangeAspect="1"/>
          </p:cNvSpPr>
          <p:nvPr/>
        </p:nvSpPr>
        <p:spPr>
          <a:xfrm>
            <a:off x="1631486" y="3072349"/>
            <a:ext cx="3162369" cy="1778832"/>
          </a:xfrm>
          <a:prstGeom prst="roundRect">
            <a:avLst>
              <a:gd name="adj" fmla="val 8202"/>
            </a:avLst>
          </a:prstGeom>
          <a:blipFill>
            <a:blip r:embed="rId11"/>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矩形: 圆角 35"/>
          <p:cNvSpPr>
            <a:spLocks noChangeAspect="1"/>
          </p:cNvSpPr>
          <p:nvPr/>
        </p:nvSpPr>
        <p:spPr>
          <a:xfrm>
            <a:off x="2155217" y="2840026"/>
            <a:ext cx="3988407" cy="2243479"/>
          </a:xfrm>
          <a:prstGeom prst="roundRect">
            <a:avLst>
              <a:gd name="adj" fmla="val 8202"/>
            </a:avLst>
          </a:prstGeom>
          <a:blipFill>
            <a:blip r:embed="rId12"/>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矩形: 圆角 36"/>
          <p:cNvSpPr>
            <a:spLocks noChangeAspect="1"/>
          </p:cNvSpPr>
          <p:nvPr/>
        </p:nvSpPr>
        <p:spPr>
          <a:xfrm>
            <a:off x="8345494" y="3263179"/>
            <a:ext cx="2618928" cy="1473147"/>
          </a:xfrm>
          <a:prstGeom prst="roundRect">
            <a:avLst>
              <a:gd name="adj" fmla="val 8202"/>
            </a:avLst>
          </a:prstGeom>
          <a:blipFill>
            <a:blip r:embed="rId13"/>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矩形: 圆角 37"/>
          <p:cNvSpPr>
            <a:spLocks noChangeAspect="1"/>
          </p:cNvSpPr>
          <p:nvPr/>
        </p:nvSpPr>
        <p:spPr>
          <a:xfrm>
            <a:off x="7589626" y="3072031"/>
            <a:ext cx="3162369" cy="1778832"/>
          </a:xfrm>
          <a:prstGeom prst="roundRect">
            <a:avLst>
              <a:gd name="adj" fmla="val 8202"/>
            </a:avLst>
          </a:prstGeom>
          <a:blipFill>
            <a:blip r:embed="rId14"/>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矩形: 圆角 38"/>
          <p:cNvSpPr>
            <a:spLocks noChangeAspect="1"/>
          </p:cNvSpPr>
          <p:nvPr/>
        </p:nvSpPr>
        <p:spPr>
          <a:xfrm>
            <a:off x="6144042" y="2840026"/>
            <a:ext cx="3988407" cy="2243479"/>
          </a:xfrm>
          <a:prstGeom prst="roundRect">
            <a:avLst>
              <a:gd name="adj" fmla="val 8202"/>
            </a:avLst>
          </a:prstGeom>
          <a:blipFill>
            <a:blip r:embed="rId15"/>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圆角 39"/>
          <p:cNvSpPr>
            <a:spLocks noChangeAspect="1"/>
          </p:cNvSpPr>
          <p:nvPr/>
        </p:nvSpPr>
        <p:spPr>
          <a:xfrm>
            <a:off x="3423061" y="2431449"/>
            <a:ext cx="5441127" cy="3060634"/>
          </a:xfrm>
          <a:prstGeom prst="roundRect">
            <a:avLst>
              <a:gd name="adj" fmla="val 8202"/>
            </a:avLst>
          </a:prstGeom>
          <a:blipFill>
            <a:blip r:embed="rId16"/>
            <a:stretch>
              <a:fillRect/>
            </a:stretch>
          </a:blipFill>
          <a:ln>
            <a:noFill/>
          </a:ln>
          <a:effectLst>
            <a:reflection blurRad="254000" stA="75000" endPos="15000" dist="635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75565"/>
            <a:ext cx="12191365" cy="6933565"/>
          </a:xfrm>
          <a:prstGeom prst="rect">
            <a:avLst/>
          </a:prstGeom>
        </p:spPr>
      </p:pic>
      <p:pic>
        <p:nvPicPr>
          <p:cNvPr id="6" name="图片 5" descr="mengde_p13_sitou_L.95518802..png"/>
          <p:cNvPicPr>
            <a:picLocks noChangeAspect="1"/>
          </p:cNvPicPr>
          <p:nvPr/>
        </p:nvPicPr>
        <p:blipFill>
          <a:blip r:embed="rId3"/>
          <a:stretch>
            <a:fillRect/>
          </a:stretch>
        </p:blipFill>
        <p:spPr>
          <a:xfrm flipH="1">
            <a:off x="-565785" y="878205"/>
            <a:ext cx="4019550" cy="5603875"/>
          </a:xfrm>
          <a:prstGeom prst="rect">
            <a:avLst/>
          </a:prstGeom>
        </p:spPr>
      </p:pic>
      <p:pic>
        <p:nvPicPr>
          <p:cNvPr id="7" name="图片 6" descr="mengde_p6_text.3b11b37c..png"/>
          <p:cNvPicPr>
            <a:picLocks noChangeAspect="1"/>
          </p:cNvPicPr>
          <p:nvPr/>
        </p:nvPicPr>
        <p:blipFill>
          <a:blip r:embed="rId4">
            <a:alphaModFix amt="48000"/>
          </a:blip>
          <a:stretch>
            <a:fillRect/>
          </a:stretch>
        </p:blipFill>
        <p:spPr>
          <a:xfrm>
            <a:off x="1441768" y="1631709"/>
            <a:ext cx="4815840" cy="3348596"/>
          </a:xfrm>
          <a:prstGeom prst="rect">
            <a:avLst/>
          </a:prstGeom>
        </p:spPr>
      </p:pic>
      <p:pic>
        <p:nvPicPr>
          <p:cNvPr id="5" name="图片 4" descr="mengde_p13_sitou_r.b12648b6..png"/>
          <p:cNvPicPr>
            <a:picLocks noChangeAspect="1"/>
          </p:cNvPicPr>
          <p:nvPr/>
        </p:nvPicPr>
        <p:blipFill>
          <a:blip r:embed="rId5"/>
          <a:stretch>
            <a:fillRect/>
          </a:stretch>
        </p:blipFill>
        <p:spPr>
          <a:xfrm>
            <a:off x="-809625" y="3030220"/>
            <a:ext cx="5351145" cy="4152900"/>
          </a:xfrm>
          <a:prstGeom prst="rect">
            <a:avLst/>
          </a:prstGeom>
        </p:spPr>
      </p:pic>
      <p:pic>
        <p:nvPicPr>
          <p:cNvPr id="8" name="图片 7" descr="mengde_p9_cao.eb530a85..png"/>
          <p:cNvPicPr>
            <a:picLocks noChangeAspect="1"/>
          </p:cNvPicPr>
          <p:nvPr/>
        </p:nvPicPr>
        <p:blipFill>
          <a:blip r:embed="rId6"/>
          <a:stretch>
            <a:fillRect/>
          </a:stretch>
        </p:blipFill>
        <p:spPr>
          <a:xfrm>
            <a:off x="321945" y="5299075"/>
            <a:ext cx="12192000" cy="1558925"/>
          </a:xfrm>
          <a:prstGeom prst="rect">
            <a:avLst/>
          </a:prstGeom>
        </p:spPr>
      </p:pic>
      <p:pic>
        <p:nvPicPr>
          <p:cNvPr id="13" name="图片 12" descr="mengde_p6_text.3b11b37c..png"/>
          <p:cNvPicPr>
            <a:picLocks noChangeAspect="1"/>
          </p:cNvPicPr>
          <p:nvPr/>
        </p:nvPicPr>
        <p:blipFill>
          <a:blip r:embed="rId4">
            <a:alphaModFix amt="48000"/>
          </a:blip>
          <a:stretch>
            <a:fillRect/>
          </a:stretch>
        </p:blipFill>
        <p:spPr>
          <a:xfrm>
            <a:off x="6765925" y="1648817"/>
            <a:ext cx="4633595" cy="3331488"/>
          </a:xfrm>
          <a:prstGeom prst="rect">
            <a:avLst/>
          </a:prstGeom>
        </p:spPr>
      </p:pic>
      <p:sp>
        <p:nvSpPr>
          <p:cNvPr id="2" name="文本框 1">
            <a:extLst>
              <a:ext uri="{FF2B5EF4-FFF2-40B4-BE49-F238E27FC236}">
                <a16:creationId xmlns:a16="http://schemas.microsoft.com/office/drawing/2014/main" id="{30992C16-21E1-10FA-DA41-5AD2BBF2DA9A}"/>
              </a:ext>
            </a:extLst>
          </p:cNvPr>
          <p:cNvSpPr txBox="1"/>
          <p:nvPr/>
        </p:nvSpPr>
        <p:spPr>
          <a:xfrm>
            <a:off x="1951848" y="2129835"/>
            <a:ext cx="3806190" cy="2031325"/>
          </a:xfrm>
          <a:prstGeom prst="rect">
            <a:avLst/>
          </a:prstGeom>
          <a:noFill/>
        </p:spPr>
        <p:txBody>
          <a:bodyPr wrap="square" rtlCol="0">
            <a:spAutoFit/>
          </a:bodyPr>
          <a:lstStyle/>
          <a:p>
            <a:r>
              <a:rPr lang="zh-CN" altLang="en-US" dirty="0">
                <a:solidFill>
                  <a:srgbClr val="58AEAB"/>
                </a:solidFill>
                <a:latin typeface="汉仪文黑-85W" panose="00020600040101010101" pitchFamily="18" charset="-128"/>
                <a:ea typeface="汉仪文黑-85W" panose="00020600040101010101" pitchFamily="18" charset="-128"/>
                <a:sym typeface="+mn-ea"/>
              </a:rPr>
              <a:t>α测试</a:t>
            </a:r>
          </a:p>
          <a:p>
            <a:r>
              <a:rPr lang="zh-CN" altLang="en-US" dirty="0">
                <a:solidFill>
                  <a:srgbClr val="58AEAB"/>
                </a:solidFill>
                <a:latin typeface="汉仪文黑-85W" panose="00020600040101010101" pitchFamily="18" charset="-128"/>
                <a:ea typeface="汉仪文黑-85W" panose="00020600040101010101" pitchFamily="18" charset="-128"/>
                <a:sym typeface="+mn-ea"/>
              </a:rPr>
              <a:t>    为了测试软件产品的性能、功能、可使用性、可靠性和支持。由一个用户在开发环境下进行游戏试玩，不能交由测试员或程序员进行操作。在试玩过程中发现问题，立即反馈，及时分析处理。</a:t>
            </a:r>
            <a:endParaRPr lang="zh-CN" altLang="en-US" dirty="0"/>
          </a:p>
        </p:txBody>
      </p:sp>
      <p:sp>
        <p:nvSpPr>
          <p:cNvPr id="3" name="文本框 2">
            <a:extLst>
              <a:ext uri="{FF2B5EF4-FFF2-40B4-BE49-F238E27FC236}">
                <a16:creationId xmlns:a16="http://schemas.microsoft.com/office/drawing/2014/main" id="{BEF0472E-B8E9-A9DB-8BDA-2911153C114D}"/>
              </a:ext>
            </a:extLst>
          </p:cNvPr>
          <p:cNvSpPr txBox="1"/>
          <p:nvPr/>
        </p:nvSpPr>
        <p:spPr>
          <a:xfrm>
            <a:off x="7017702" y="2125083"/>
            <a:ext cx="4130040" cy="2308324"/>
          </a:xfrm>
          <a:prstGeom prst="rect">
            <a:avLst/>
          </a:prstGeom>
          <a:noFill/>
        </p:spPr>
        <p:txBody>
          <a:bodyPr wrap="square" rtlCol="0">
            <a:spAutoFit/>
          </a:bodyPr>
          <a:lstStyle/>
          <a:p>
            <a:r>
              <a:rPr lang="zh-CN" altLang="en-US"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sym typeface="+mn-ea"/>
              </a:rPr>
              <a:t>β测试</a:t>
            </a:r>
          </a:p>
          <a:p>
            <a:r>
              <a:rPr lang="zh-CN" altLang="en-US"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sym typeface="+mn-ea"/>
              </a:rPr>
              <a:t>    β测试主要是测试可支持性，在α测试之后执行。可以多名用户在不同的场所进行的测试，用户数量较多，时间不集中，测试周期较长。及时记录问题，交由软件开发者作出修改，最后将软件产品交付用户使用。</a:t>
            </a:r>
            <a:endParaRPr lang="zh-CN" altLang="en-US" dirty="0">
              <a:latin typeface="汉仪文黑-85W" panose="00020600040101010101" pitchFamily="18" charset="-128"/>
              <a:ea typeface="汉仪文黑-85W" panose="00020600040101010101" pitchFamily="18" charset="-128"/>
              <a:cs typeface="汉仪文黑-85W" panose="00020600040101010101" pitchFamily="18" charset="-128"/>
            </a:endParaRPr>
          </a:p>
          <a:p>
            <a:endParaRPr lang="zh-CN" altLang="en-US" dirty="0">
              <a:latin typeface="汉仪文黑-85W" panose="00020600040101010101" pitchFamily="18" charset="-128"/>
              <a:ea typeface="汉仪文黑-85W" panose="00020600040101010101" pitchFamily="18" charset="-128"/>
              <a:cs typeface="汉仪文黑-85W" panose="00020600040101010101" pitchFamily="18" charset="-128"/>
            </a:endParaRPr>
          </a:p>
        </p:txBody>
      </p:sp>
      <p:pic>
        <p:nvPicPr>
          <p:cNvPr id="9" name="图片 8" descr="mengde_p6_text.3b11b37c..png">
            <a:extLst>
              <a:ext uri="{FF2B5EF4-FFF2-40B4-BE49-F238E27FC236}">
                <a16:creationId xmlns:a16="http://schemas.microsoft.com/office/drawing/2014/main" id="{2CC1B40D-B5BD-CDE9-EF4F-DDE48B229130}"/>
              </a:ext>
            </a:extLst>
          </p:cNvPr>
          <p:cNvPicPr>
            <a:picLocks noChangeAspect="1"/>
          </p:cNvPicPr>
          <p:nvPr/>
        </p:nvPicPr>
        <p:blipFill>
          <a:blip r:embed="rId4">
            <a:alphaModFix amt="48000"/>
          </a:blip>
          <a:stretch>
            <a:fillRect/>
          </a:stretch>
        </p:blipFill>
        <p:spPr>
          <a:xfrm>
            <a:off x="3820513" y="287527"/>
            <a:ext cx="4874189" cy="971888"/>
          </a:xfrm>
          <a:prstGeom prst="rect">
            <a:avLst/>
          </a:prstGeom>
        </p:spPr>
      </p:pic>
      <p:sp>
        <p:nvSpPr>
          <p:cNvPr id="10" name="文本框 9">
            <a:extLst>
              <a:ext uri="{FF2B5EF4-FFF2-40B4-BE49-F238E27FC236}">
                <a16:creationId xmlns:a16="http://schemas.microsoft.com/office/drawing/2014/main" id="{77F4BAE3-7FCB-873E-F8CF-11CE7798FE75}"/>
              </a:ext>
            </a:extLst>
          </p:cNvPr>
          <p:cNvSpPr txBox="1"/>
          <p:nvPr/>
        </p:nvSpPr>
        <p:spPr>
          <a:xfrm>
            <a:off x="5215604" y="454907"/>
            <a:ext cx="2084005" cy="646331"/>
          </a:xfrm>
          <a:prstGeom prst="rect">
            <a:avLst/>
          </a:prstGeom>
          <a:noFill/>
        </p:spPr>
        <p:txBody>
          <a:bodyPr wrap="square" rtlCol="0">
            <a:spAutoFit/>
          </a:bodyPr>
          <a:lstStyle/>
          <a:p>
            <a:r>
              <a:rPr lang="zh-CN" altLang="en-US" sz="3600" dirty="0">
                <a:solidFill>
                  <a:srgbClr val="58AEAB"/>
                </a:solidFill>
                <a:latin typeface="汉仪文黑-85W" panose="00020600040101010101" pitchFamily="18" charset="-128"/>
                <a:ea typeface="汉仪文黑-85W" panose="00020600040101010101" pitchFamily="18" charset="-128"/>
              </a:rPr>
              <a:t>项目验收</a:t>
            </a:r>
          </a:p>
        </p:txBody>
      </p:sp>
    </p:spTree>
  </p:cSld>
  <p:clrMapOvr>
    <a:masterClrMapping/>
  </p:clrMapOvr>
  <mc:AlternateContent xmlns:mc="http://schemas.openxmlformats.org/markup-compatibility/2006" xmlns:p14="http://schemas.microsoft.com/office/powerpoint/2010/main">
    <mc:Choice Requires="p14">
      <p:transition spd="med">
        <p:pull/>
      </p:transition>
    </mc:Choice>
    <mc:Fallback xmlns="">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ppt_x</p:attrName>
                                        </p:attrNameLst>
                                      </p:cBhvr>
                                      <p:tavLst>
                                        <p:tav tm="0">
                                          <p:val>
                                            <p:strVal val="#ppt_x-#ppt_w*1.125000"/>
                                          </p:val>
                                        </p:tav>
                                        <p:tav tm="100000">
                                          <p:val>
                                            <p:strVal val="#ppt_x"/>
                                          </p:val>
                                        </p:tav>
                                      </p:tavLst>
                                    </p:anim>
                                    <p:animEffect transition="in" filter="wipe(right)">
                                      <p:cBhvr>
                                        <p:cTn id="8" dur="500"/>
                                        <p:tgtEl>
                                          <p:spTgt spid="5"/>
                                        </p:tgtEl>
                                      </p:cBhvr>
                                    </p:animEffect>
                                  </p:childTnLst>
                                </p:cTn>
                              </p:par>
                              <p:par>
                                <p:cTn id="9" presetID="12" presetClass="entr" presetSubtype="8"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right)">
                                      <p:cBhvr>
                                        <p:cTn id="12" dur="500"/>
                                        <p:tgtEl>
                                          <p:spTgt spid="6"/>
                                        </p:tgtEl>
                                      </p:cBhvr>
                                    </p:animEffect>
                                  </p:childTnLst>
                                </p:cTn>
                              </p:par>
                              <p:par>
                                <p:cTn id="13" presetID="12" presetClass="entr" presetSubtype="4"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p:tgtEl>
                                          <p:spTgt spid="8"/>
                                        </p:tgtEl>
                                        <p:attrNameLst>
                                          <p:attrName>ppt_y</p:attrName>
                                        </p:attrNameLst>
                                      </p:cBhvr>
                                      <p:tavLst>
                                        <p:tav tm="0">
                                          <p:val>
                                            <p:strVal val="#ppt_y+#ppt_h*1.125000"/>
                                          </p:val>
                                        </p:tav>
                                        <p:tav tm="100000">
                                          <p:val>
                                            <p:strVal val="#ppt_y"/>
                                          </p:val>
                                        </p:tav>
                                      </p:tavLst>
                                    </p:anim>
                                    <p:animEffect transition="in" filter="wipe(up)">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4" name="图片 3" descr="bg_mengde.4a121993..png"/>
          <p:cNvPicPr>
            <a:picLocks noChangeAspect="1"/>
          </p:cNvPicPr>
          <p:nvPr/>
        </p:nvPicPr>
        <p:blipFill>
          <a:blip r:embed="rId2"/>
          <a:stretch>
            <a:fillRect/>
          </a:stretch>
        </p:blipFill>
        <p:spPr>
          <a:xfrm>
            <a:off x="0" y="0"/>
            <a:ext cx="12181205" cy="6858000"/>
          </a:xfrm>
          <a:prstGeom prst="rect">
            <a:avLst/>
          </a:prstGeom>
        </p:spPr>
      </p:pic>
      <p:pic>
        <p:nvPicPr>
          <p:cNvPr id="7" name="图片 6" descr="index_mengde_e.aefe73a5..png"/>
          <p:cNvPicPr>
            <a:picLocks noChangeAspect="1"/>
          </p:cNvPicPr>
          <p:nvPr/>
        </p:nvPicPr>
        <p:blipFill>
          <a:blip r:embed="rId3">
            <a:alphaModFix amt="0"/>
          </a:blip>
          <a:stretch>
            <a:fillRect/>
          </a:stretch>
        </p:blipFill>
        <p:spPr>
          <a:xfrm>
            <a:off x="-147955" y="635"/>
            <a:ext cx="12488545" cy="6857365"/>
          </a:xfrm>
          <a:prstGeom prst="rect">
            <a:avLst/>
          </a:prstGeom>
        </p:spPr>
      </p:pic>
      <p:pic>
        <p:nvPicPr>
          <p:cNvPr id="8" name="图片 7" descr="index_mengde_yun.dd036c0d..png"/>
          <p:cNvPicPr>
            <a:picLocks noChangeAspect="1"/>
          </p:cNvPicPr>
          <p:nvPr/>
        </p:nvPicPr>
        <p:blipFill>
          <a:blip r:embed="rId4">
            <a:alphaModFix amt="69000"/>
          </a:blip>
          <a:stretch>
            <a:fillRect/>
          </a:stretch>
        </p:blipFill>
        <p:spPr>
          <a:xfrm>
            <a:off x="-9744075" y="5010150"/>
            <a:ext cx="9286875" cy="1847850"/>
          </a:xfrm>
          <a:prstGeom prst="rect">
            <a:avLst/>
          </a:prstGeom>
        </p:spPr>
      </p:pic>
      <p:pic>
        <p:nvPicPr>
          <p:cNvPr id="2" name="图片 1" descr="mengde_p01_gezi_a.4306008b..png"/>
          <p:cNvPicPr>
            <a:picLocks noChangeAspect="1"/>
          </p:cNvPicPr>
          <p:nvPr/>
        </p:nvPicPr>
        <p:blipFill>
          <a:blip r:embed="rId5"/>
          <a:stretch>
            <a:fillRect/>
          </a:stretch>
        </p:blipFill>
        <p:spPr>
          <a:xfrm>
            <a:off x="8766810" y="6079490"/>
            <a:ext cx="14681835" cy="11099800"/>
          </a:xfrm>
          <a:prstGeom prst="rect">
            <a:avLst/>
          </a:prstGeom>
          <a:noFill/>
        </p:spPr>
      </p:pic>
      <p:pic>
        <p:nvPicPr>
          <p:cNvPr id="10" name="图片 9" descr="mengde_p15_yun_b.c3041afa..png"/>
          <p:cNvPicPr>
            <a:picLocks noChangeAspect="1"/>
          </p:cNvPicPr>
          <p:nvPr/>
        </p:nvPicPr>
        <p:blipFill>
          <a:blip r:embed="rId6">
            <a:alphaModFix amt="62000"/>
          </a:blip>
          <a:stretch>
            <a:fillRect/>
          </a:stretch>
        </p:blipFill>
        <p:spPr>
          <a:xfrm>
            <a:off x="15095855" y="539115"/>
            <a:ext cx="5124450" cy="1771650"/>
          </a:xfrm>
          <a:prstGeom prst="rect">
            <a:avLst/>
          </a:prstGeom>
        </p:spPr>
      </p:pic>
      <p:pic>
        <p:nvPicPr>
          <p:cNvPr id="13" name="图片 12" descr="mengde_p6_text.3b11b37c..png"/>
          <p:cNvPicPr>
            <a:picLocks noChangeAspect="1"/>
          </p:cNvPicPr>
          <p:nvPr/>
        </p:nvPicPr>
        <p:blipFill>
          <a:blip r:embed="rId7">
            <a:alphaModFix amt="57000"/>
          </a:blip>
          <a:stretch>
            <a:fillRect/>
          </a:stretch>
        </p:blipFill>
        <p:spPr>
          <a:xfrm>
            <a:off x="864870" y="1961515"/>
            <a:ext cx="9017000" cy="1827530"/>
          </a:xfrm>
          <a:prstGeom prst="rect">
            <a:avLst/>
          </a:prstGeom>
        </p:spPr>
      </p:pic>
      <p:pic>
        <p:nvPicPr>
          <p:cNvPr id="12" name="图片 11" descr="mengde_p16_yun_b.bd8fb886..png"/>
          <p:cNvPicPr>
            <a:picLocks noChangeAspect="1"/>
          </p:cNvPicPr>
          <p:nvPr/>
        </p:nvPicPr>
        <p:blipFill>
          <a:blip r:embed="rId8">
            <a:alphaModFix amt="54000"/>
          </a:blip>
          <a:stretch>
            <a:fillRect/>
          </a:stretch>
        </p:blipFill>
        <p:spPr>
          <a:xfrm>
            <a:off x="12649835" y="1354455"/>
            <a:ext cx="2035175" cy="751840"/>
          </a:xfrm>
          <a:prstGeom prst="rect">
            <a:avLst/>
          </a:prstGeom>
        </p:spPr>
      </p:pic>
      <p:sp>
        <p:nvSpPr>
          <p:cNvPr id="3" name="文本框 2"/>
          <p:cNvSpPr txBox="1"/>
          <p:nvPr/>
        </p:nvSpPr>
        <p:spPr>
          <a:xfrm>
            <a:off x="1203325" y="2106295"/>
            <a:ext cx="8340725" cy="1323439"/>
          </a:xfrm>
          <a:prstGeom prst="rect">
            <a:avLst/>
          </a:prstGeom>
          <a:noFill/>
        </p:spPr>
        <p:txBody>
          <a:bodyPr wrap="square" rtlCol="0">
            <a:spAutoFit/>
          </a:bodyPr>
          <a:lstStyle/>
          <a:p>
            <a:r>
              <a:rPr lang="zh-CN" altLang="en-US" sz="8000" dirty="0">
                <a:ln w="12700" cmpd="sng">
                  <a:noFill/>
                  <a:prstDash val="solid"/>
                </a:ln>
                <a:gradFill>
                  <a:gsLst>
                    <a:gs pos="0">
                      <a:srgbClr val="AED5CD"/>
                    </a:gs>
                    <a:gs pos="58000">
                      <a:srgbClr val="50A4A1">
                        <a:lumMod val="93000"/>
                      </a:srgbClr>
                    </a:gs>
                    <a:gs pos="100000">
                      <a:srgbClr val="41937D"/>
                    </a:gs>
                  </a:gsLst>
                  <a:lin ang="5400000" scaled="0"/>
                </a:gradFill>
                <a:latin typeface="汉仪文黑-85W" panose="00020600040101010101" pitchFamily="18" charset="-128"/>
                <a:ea typeface="汉仪文黑-85W" panose="00020600040101010101" pitchFamily="18" charset="-128"/>
                <a:cs typeface="汉仪文黑-85W" panose="00020600040101010101" pitchFamily="18" charset="-128"/>
              </a:rPr>
              <a:t>虚空劫灰往世书</a:t>
            </a:r>
          </a:p>
        </p:txBody>
      </p:sp>
      <p:sp>
        <p:nvSpPr>
          <p:cNvPr id="9" name="文本框 8"/>
          <p:cNvSpPr txBox="1"/>
          <p:nvPr/>
        </p:nvSpPr>
        <p:spPr>
          <a:xfrm>
            <a:off x="924253" y="5504914"/>
            <a:ext cx="3336903" cy="460375"/>
          </a:xfrm>
          <a:prstGeom prst="rect">
            <a:avLst/>
          </a:prstGeom>
          <a:noFill/>
        </p:spPr>
        <p:txBody>
          <a:bodyPr wrap="square" rtlCol="0">
            <a:spAutoFit/>
          </a:bodyPr>
          <a:lstStyle/>
          <a:p>
            <a:r>
              <a:rPr lang="zh-CN" altLang="en-US" sz="2400" dirty="0">
                <a:solidFill>
                  <a:srgbClr val="667869"/>
                </a:solidFill>
                <a:latin typeface="汉仪文黑-85W" panose="00020600040101010101" pitchFamily="18" charset="-128"/>
                <a:ea typeface="汉仪文黑-85W" panose="00020600040101010101" pitchFamily="18" charset="-128"/>
                <a:cs typeface="汉仪文黑-85W" panose="00020600040101010101" pitchFamily="18" charset="-128"/>
              </a:rPr>
              <a:t>制作：原桌骑士</a:t>
            </a:r>
          </a:p>
        </p:txBody>
      </p:sp>
      <p:pic>
        <p:nvPicPr>
          <p:cNvPr id="20" name="图片 19" descr="mengde_p01_xx_a.f48dbb0b..png"/>
          <p:cNvPicPr>
            <a:picLocks noChangeAspect="1"/>
          </p:cNvPicPr>
          <p:nvPr/>
        </p:nvPicPr>
        <p:blipFill>
          <a:blip r:embed="rId9"/>
          <a:stretch>
            <a:fillRect/>
          </a:stretch>
        </p:blipFill>
        <p:spPr>
          <a:xfrm>
            <a:off x="11664315" y="-2342515"/>
            <a:ext cx="4235450" cy="3150870"/>
          </a:xfrm>
          <a:prstGeom prst="rect">
            <a:avLst/>
          </a:prstGeom>
        </p:spPr>
      </p:pic>
      <p:pic>
        <p:nvPicPr>
          <p:cNvPr id="17" name="图片 16" descr="mengde_p15_yun_d.d18fc1a1..png"/>
          <p:cNvPicPr>
            <a:picLocks noChangeAspect="1"/>
          </p:cNvPicPr>
          <p:nvPr/>
        </p:nvPicPr>
        <p:blipFill>
          <a:blip r:embed="rId10">
            <a:alphaModFix amt="75000"/>
          </a:blip>
          <a:stretch>
            <a:fillRect/>
          </a:stretch>
        </p:blipFill>
        <p:spPr>
          <a:xfrm>
            <a:off x="-4685030" y="681990"/>
            <a:ext cx="4019550" cy="1485900"/>
          </a:xfrm>
          <a:prstGeom prst="rect">
            <a:avLst/>
          </a:prstGeom>
        </p:spPr>
      </p:pic>
      <p:pic>
        <p:nvPicPr>
          <p:cNvPr id="14" name="图片 13" descr="mengde_p01_yun_b.969ced68..png"/>
          <p:cNvPicPr>
            <a:picLocks noChangeAspect="1"/>
          </p:cNvPicPr>
          <p:nvPr/>
        </p:nvPicPr>
        <p:blipFill>
          <a:blip r:embed="rId11">
            <a:alphaModFix amt="63000"/>
          </a:blip>
          <a:stretch>
            <a:fillRect/>
          </a:stretch>
        </p:blipFill>
        <p:spPr>
          <a:xfrm flipH="1" flipV="1">
            <a:off x="12638405" y="-4356735"/>
            <a:ext cx="7315200" cy="4895850"/>
          </a:xfrm>
          <a:prstGeom prst="rect">
            <a:avLst/>
          </a:prstGeom>
        </p:spPr>
      </p:pic>
      <p:pic>
        <p:nvPicPr>
          <p:cNvPr id="19" name="图片 18" descr="mengde_p15_yun_a.fa277642..png"/>
          <p:cNvPicPr>
            <a:picLocks noChangeAspect="1"/>
          </p:cNvPicPr>
          <p:nvPr/>
        </p:nvPicPr>
        <p:blipFill>
          <a:blip r:embed="rId12">
            <a:alphaModFix amt="53000"/>
          </a:blip>
          <a:stretch>
            <a:fillRect/>
          </a:stretch>
        </p:blipFill>
        <p:spPr>
          <a:xfrm>
            <a:off x="12649835" y="1778635"/>
            <a:ext cx="3072765" cy="807085"/>
          </a:xfrm>
          <a:prstGeom prst="rect">
            <a:avLst/>
          </a:prstGeom>
        </p:spPr>
      </p:pic>
      <p:pic>
        <p:nvPicPr>
          <p:cNvPr id="16" name="图片 15" descr="index_mengde_a.1df029ed..png"/>
          <p:cNvPicPr>
            <a:picLocks noChangeAspect="1"/>
          </p:cNvPicPr>
          <p:nvPr/>
        </p:nvPicPr>
        <p:blipFill>
          <a:blip r:embed="rId13"/>
          <a:stretch>
            <a:fillRect/>
          </a:stretch>
        </p:blipFill>
        <p:spPr>
          <a:xfrm>
            <a:off x="-4161155" y="6079490"/>
            <a:ext cx="4699000" cy="2853690"/>
          </a:xfrm>
          <a:prstGeom prst="rect">
            <a:avLst/>
          </a:prstGeom>
        </p:spPr>
      </p:pic>
      <p:pic>
        <p:nvPicPr>
          <p:cNvPr id="22" name="图片 21" descr="index_mengde_upimg.a6194a97..png"/>
          <p:cNvPicPr>
            <a:picLocks noChangeAspect="1"/>
          </p:cNvPicPr>
          <p:nvPr/>
        </p:nvPicPr>
        <p:blipFill>
          <a:blip r:embed="rId14"/>
          <a:stretch>
            <a:fillRect/>
          </a:stretch>
        </p:blipFill>
        <p:spPr>
          <a:xfrm>
            <a:off x="5017770" y="6858000"/>
            <a:ext cx="5723890" cy="4789805"/>
          </a:xfrm>
          <a:prstGeom prst="rect">
            <a:avLst/>
          </a:prstGeom>
        </p:spPr>
      </p:pic>
      <p:pic>
        <p:nvPicPr>
          <p:cNvPr id="28" name="图片 27" descr="index_mengde_a.1df029ed..png"/>
          <p:cNvPicPr>
            <a:picLocks noChangeAspect="1"/>
          </p:cNvPicPr>
          <p:nvPr/>
        </p:nvPicPr>
        <p:blipFill>
          <a:blip r:embed="rId13">
            <a:alphaModFix amt="70000"/>
          </a:blip>
          <a:stretch>
            <a:fillRect/>
          </a:stretch>
        </p:blipFill>
        <p:spPr>
          <a:xfrm flipH="1">
            <a:off x="12649835" y="5497830"/>
            <a:ext cx="4699000" cy="2853690"/>
          </a:xfrm>
          <a:prstGeom prst="rect">
            <a:avLst/>
          </a:prstGeom>
        </p:spPr>
      </p:pic>
      <p:pic>
        <p:nvPicPr>
          <p:cNvPr id="11" name="图片 10" descr="mengde_p15_shenxiang.05fca048..png"/>
          <p:cNvPicPr>
            <a:picLocks noChangeAspect="1"/>
          </p:cNvPicPr>
          <p:nvPr/>
        </p:nvPicPr>
        <p:blipFill>
          <a:blip r:embed="rId15"/>
          <a:stretch>
            <a:fillRect/>
          </a:stretch>
        </p:blipFill>
        <p:spPr>
          <a:xfrm>
            <a:off x="11534775" y="4610735"/>
            <a:ext cx="5721985" cy="6858000"/>
          </a:xfrm>
          <a:prstGeom prst="rect">
            <a:avLst/>
          </a:prstGeom>
        </p:spPr>
      </p:pic>
      <p:sp>
        <p:nvSpPr>
          <p:cNvPr id="5" name="文本框 4">
            <a:extLst>
              <a:ext uri="{FF2B5EF4-FFF2-40B4-BE49-F238E27FC236}">
                <a16:creationId xmlns:a16="http://schemas.microsoft.com/office/drawing/2014/main" id="{E2A6B859-F251-ED98-56D1-387B80A59A80}"/>
              </a:ext>
            </a:extLst>
          </p:cNvPr>
          <p:cNvSpPr txBox="1"/>
          <p:nvPr/>
        </p:nvSpPr>
        <p:spPr>
          <a:xfrm>
            <a:off x="7193002" y="5257800"/>
            <a:ext cx="4543523" cy="1200329"/>
          </a:xfrm>
          <a:prstGeom prst="rect">
            <a:avLst/>
          </a:prstGeom>
          <a:noFill/>
        </p:spPr>
        <p:txBody>
          <a:bodyPr wrap="square" rtlCol="0">
            <a:spAutoFit/>
          </a:bodyPr>
          <a:lstStyle/>
          <a:p>
            <a:r>
              <a:rPr lang="zh-CN" altLang="en-US" sz="2400" dirty="0">
                <a:solidFill>
                  <a:srgbClr val="667869"/>
                </a:solidFill>
                <a:latin typeface="汉仪文黑-85W" panose="00020600040101010101" pitchFamily="18" charset="-128"/>
                <a:ea typeface="汉仪文黑-85W" panose="00020600040101010101" pitchFamily="18" charset="-128"/>
                <a:cs typeface="汉仪文黑-85W" panose="00020600040101010101" pitchFamily="18" charset="-128"/>
              </a:rPr>
              <a:t>陈昊旸，林诗缈，王奕然</a:t>
            </a:r>
          </a:p>
          <a:p>
            <a:r>
              <a:rPr lang="zh-CN" altLang="en-US" sz="2400" dirty="0">
                <a:solidFill>
                  <a:srgbClr val="667869"/>
                </a:solidFill>
                <a:latin typeface="汉仪文黑-85W" panose="00020600040101010101" pitchFamily="18" charset="-128"/>
                <a:ea typeface="汉仪文黑-85W" panose="00020600040101010101" pitchFamily="18" charset="-128"/>
                <a:cs typeface="汉仪文黑-85W" panose="00020600040101010101" pitchFamily="18" charset="-128"/>
              </a:rPr>
              <a:t>李鸿宇，林铮翔，杨赫，廖陈阳</a:t>
            </a:r>
          </a:p>
          <a:p>
            <a:endParaRPr lang="zh-CN" altLang="en-US" sz="2400" dirty="0">
              <a:solidFill>
                <a:srgbClr val="667869"/>
              </a:solidFill>
              <a:latin typeface="汉仪文黑-85W" panose="00020600040101010101" pitchFamily="18" charset="-128"/>
              <a:ea typeface="汉仪文黑-85W" panose="00020600040101010101" pitchFamily="18" charset="-128"/>
              <a:cs typeface="汉仪文黑-85W" panose="00020600040101010101" pitchFamily="18" charset="-12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1751965"/>
            <a:ext cx="12191365" cy="2500630"/>
          </a:xfrm>
          <a:prstGeom prst="rect">
            <a:avLst/>
          </a:prstGeom>
        </p:spPr>
      </p:pic>
      <p:pic>
        <p:nvPicPr>
          <p:cNvPr id="2" name="图片 1" descr="mengde_p7_fengshe.1b89a30c..png"/>
          <p:cNvPicPr>
            <a:picLocks noChangeAspect="1"/>
          </p:cNvPicPr>
          <p:nvPr/>
        </p:nvPicPr>
        <p:blipFill>
          <a:blip r:embed="rId3"/>
          <a:stretch>
            <a:fillRect/>
          </a:stretch>
        </p:blipFill>
        <p:spPr>
          <a:xfrm>
            <a:off x="8796655" y="0"/>
            <a:ext cx="3303905" cy="6858000"/>
          </a:xfrm>
          <a:prstGeom prst="rect">
            <a:avLst/>
          </a:prstGeom>
        </p:spPr>
      </p:pic>
      <p:sp>
        <p:nvSpPr>
          <p:cNvPr id="7" name="文本框 6"/>
          <p:cNvSpPr txBox="1"/>
          <p:nvPr/>
        </p:nvSpPr>
        <p:spPr>
          <a:xfrm>
            <a:off x="2834005" y="2341245"/>
            <a:ext cx="6724650" cy="1322070"/>
          </a:xfrm>
          <a:prstGeom prst="rect">
            <a:avLst/>
          </a:prstGeom>
          <a:noFill/>
        </p:spPr>
        <p:txBody>
          <a:bodyPr wrap="square" rtlCol="0">
            <a:spAutoFit/>
          </a:bodyPr>
          <a:lstStyle/>
          <a:p>
            <a:r>
              <a:rPr lang="en-US" altLang="zh-CN" sz="8000" dirty="0">
                <a:ln w="12700" cmpd="sng">
                  <a:noFill/>
                  <a:prstDash val="solid"/>
                </a:ln>
                <a:gradFill>
                  <a:gsLst>
                    <a:gs pos="0">
                      <a:srgbClr val="AED5CD"/>
                    </a:gs>
                    <a:gs pos="58000">
                      <a:srgbClr val="50A4A1">
                        <a:lumMod val="93000"/>
                      </a:srgbClr>
                    </a:gs>
                    <a:gs pos="100000">
                      <a:srgbClr val="41937D"/>
                    </a:gs>
                  </a:gsLst>
                  <a:lin ang="5400000" scaled="0"/>
                </a:gradFill>
                <a:latin typeface="汉仪文黑-85W" panose="00020600040101010101" pitchFamily="18" charset="-128"/>
                <a:ea typeface="汉仪文黑-85W" panose="00020600040101010101" pitchFamily="18" charset="-128"/>
                <a:cs typeface="汉仪文黑-85W" panose="00020600040101010101" pitchFamily="18" charset="-128"/>
              </a:rPr>
              <a:t>感 谢 观 看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ppt_x</p:attrName>
                                        </p:attrNameLst>
                                      </p:cBhvr>
                                      <p:tavLst>
                                        <p:tav tm="0">
                                          <p:val>
                                            <p:strVal val="#ppt_x+#ppt_w*1.125000"/>
                                          </p:val>
                                        </p:tav>
                                        <p:tav tm="100000">
                                          <p:val>
                                            <p:strVal val="#ppt_x"/>
                                          </p:val>
                                        </p:tav>
                                      </p:tavLst>
                                    </p:anim>
                                    <p:animEffect transition="in" filter="wipe(left)">
                                      <p:cBhvr>
                                        <p:cTn id="8" dur="500"/>
                                        <p:tgtEl>
                                          <p:spTgt spid="2"/>
                                        </p:tgtEl>
                                      </p:cBhvr>
                                    </p:animEffect>
                                  </p:childTnLst>
                                </p:cTn>
                              </p:par>
                            </p:childTnLst>
                          </p:cTn>
                        </p:par>
                        <p:par>
                          <p:cTn id="9" fill="hold">
                            <p:stCondLst>
                              <p:cond delay="500"/>
                            </p:stCondLst>
                            <p:childTnLst>
                              <p:par>
                                <p:cTn id="10" presetID="55"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1000" fill="hold"/>
                                        <p:tgtEl>
                                          <p:spTgt spid="7"/>
                                        </p:tgtEl>
                                        <p:attrNameLst>
                                          <p:attrName>ppt_w</p:attrName>
                                        </p:attrNameLst>
                                      </p:cBhvr>
                                      <p:tavLst>
                                        <p:tav tm="0">
                                          <p:val>
                                            <p:strVal val="#ppt_w*0.70"/>
                                          </p:val>
                                        </p:tav>
                                        <p:tav tm="100000">
                                          <p:val>
                                            <p:strVal val="#ppt_w"/>
                                          </p:val>
                                        </p:tav>
                                      </p:tavLst>
                                    </p:anim>
                                    <p:anim calcmode="lin" valueType="num">
                                      <p:cBhvr>
                                        <p:cTn id="13" dur="1000" fill="hold"/>
                                        <p:tgtEl>
                                          <p:spTgt spid="7"/>
                                        </p:tgtEl>
                                        <p:attrNameLst>
                                          <p:attrName>ppt_h</p:attrName>
                                        </p:attrNameLst>
                                      </p:cBhvr>
                                      <p:tavLst>
                                        <p:tav tm="0">
                                          <p:val>
                                            <p:strVal val="#ppt_h"/>
                                          </p:val>
                                        </p:tav>
                                        <p:tav tm="100000">
                                          <p:val>
                                            <p:strVal val="#ppt_h"/>
                                          </p:val>
                                        </p:tav>
                                      </p:tavLst>
                                    </p:anim>
                                    <p:animEffect transition="in" filter="fade">
                                      <p:cBhvr>
                                        <p:cTn id="14"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43" name="图片 42" descr="mengde_p15_text.aa3166b0..png"/>
          <p:cNvPicPr>
            <a:picLocks noChangeAspect="1"/>
          </p:cNvPicPr>
          <p:nvPr/>
        </p:nvPicPr>
        <p:blipFill>
          <a:blip r:embed="rId2"/>
          <a:stretch>
            <a:fillRect/>
          </a:stretch>
        </p:blipFill>
        <p:spPr>
          <a:xfrm>
            <a:off x="3500755" y="236220"/>
            <a:ext cx="5667375" cy="3402330"/>
          </a:xfrm>
          <a:prstGeom prst="rect">
            <a:avLst/>
          </a:prstGeom>
        </p:spPr>
      </p:pic>
      <p:pic>
        <p:nvPicPr>
          <p:cNvPr id="16" name="图片 15" descr="mengde_p15_sky.bcf98efe..png"/>
          <p:cNvPicPr>
            <a:picLocks noChangeAspect="1"/>
          </p:cNvPicPr>
          <p:nvPr/>
        </p:nvPicPr>
        <p:blipFill>
          <a:blip r:embed="rId3"/>
          <a:stretch>
            <a:fillRect/>
          </a:stretch>
        </p:blipFill>
        <p:spPr>
          <a:xfrm>
            <a:off x="-3630295" y="-2386965"/>
            <a:ext cx="17122140" cy="9385935"/>
          </a:xfrm>
          <a:prstGeom prst="rect">
            <a:avLst/>
          </a:prstGeom>
        </p:spPr>
      </p:pic>
      <p:pic>
        <p:nvPicPr>
          <p:cNvPr id="18" name="图片 17" descr="mengde_p01_yun_b.969ced68..png"/>
          <p:cNvPicPr>
            <a:picLocks noChangeAspect="1"/>
          </p:cNvPicPr>
          <p:nvPr/>
        </p:nvPicPr>
        <p:blipFill>
          <a:blip r:embed="rId4">
            <a:alphaModFix amt="63000"/>
          </a:blip>
          <a:stretch>
            <a:fillRect/>
          </a:stretch>
        </p:blipFill>
        <p:spPr>
          <a:xfrm flipH="1" flipV="1">
            <a:off x="8312785" y="-1684655"/>
            <a:ext cx="7315200" cy="4895850"/>
          </a:xfrm>
          <a:prstGeom prst="rect">
            <a:avLst/>
          </a:prstGeom>
        </p:spPr>
      </p:pic>
      <p:pic>
        <p:nvPicPr>
          <p:cNvPr id="12" name="图片 11" descr="index_mengde_upimg.a6194a97..png"/>
          <p:cNvPicPr>
            <a:picLocks noChangeAspect="1"/>
          </p:cNvPicPr>
          <p:nvPr/>
        </p:nvPicPr>
        <p:blipFill>
          <a:blip r:embed="rId5">
            <a:alphaModFix amt="70000"/>
          </a:blip>
          <a:stretch>
            <a:fillRect/>
          </a:stretch>
        </p:blipFill>
        <p:spPr>
          <a:xfrm>
            <a:off x="3234055" y="2209165"/>
            <a:ext cx="5723890" cy="4789805"/>
          </a:xfrm>
          <a:prstGeom prst="rect">
            <a:avLst/>
          </a:prstGeom>
        </p:spPr>
      </p:pic>
      <p:pic>
        <p:nvPicPr>
          <p:cNvPr id="13" name="图片 12" descr="index_mengde_a.1df029ed..png"/>
          <p:cNvPicPr>
            <a:picLocks noChangeAspect="1"/>
          </p:cNvPicPr>
          <p:nvPr/>
        </p:nvPicPr>
        <p:blipFill>
          <a:blip r:embed="rId6">
            <a:alphaModFix amt="70000"/>
          </a:blip>
          <a:stretch>
            <a:fillRect/>
          </a:stretch>
        </p:blipFill>
        <p:spPr>
          <a:xfrm>
            <a:off x="0" y="4145280"/>
            <a:ext cx="4699000" cy="2853690"/>
          </a:xfrm>
          <a:prstGeom prst="rect">
            <a:avLst/>
          </a:prstGeom>
        </p:spPr>
      </p:pic>
      <p:pic>
        <p:nvPicPr>
          <p:cNvPr id="17" name="图片 16" descr="mengde_p15_yun_d.d18fc1a1..png"/>
          <p:cNvPicPr>
            <a:picLocks noChangeAspect="1"/>
          </p:cNvPicPr>
          <p:nvPr/>
        </p:nvPicPr>
        <p:blipFill>
          <a:blip r:embed="rId7">
            <a:alphaModFix amt="75000"/>
          </a:blip>
          <a:stretch>
            <a:fillRect/>
          </a:stretch>
        </p:blipFill>
        <p:spPr>
          <a:xfrm>
            <a:off x="-2026285" y="365760"/>
            <a:ext cx="4019550" cy="1485900"/>
          </a:xfrm>
          <a:prstGeom prst="rect">
            <a:avLst/>
          </a:prstGeom>
        </p:spPr>
      </p:pic>
      <p:pic>
        <p:nvPicPr>
          <p:cNvPr id="19" name="图片 18" descr="mengde_p15_yun_a.fa277642..png"/>
          <p:cNvPicPr>
            <a:picLocks noChangeAspect="1"/>
          </p:cNvPicPr>
          <p:nvPr/>
        </p:nvPicPr>
        <p:blipFill>
          <a:blip r:embed="rId8">
            <a:alphaModFix amt="53000"/>
          </a:blip>
          <a:stretch>
            <a:fillRect/>
          </a:stretch>
        </p:blipFill>
        <p:spPr>
          <a:xfrm>
            <a:off x="11078845" y="1534160"/>
            <a:ext cx="3072765" cy="807085"/>
          </a:xfrm>
          <a:prstGeom prst="rect">
            <a:avLst/>
          </a:prstGeom>
        </p:spPr>
      </p:pic>
      <p:pic>
        <p:nvPicPr>
          <p:cNvPr id="20" name="图片 19" descr="mengde_p01_xx_a.f48dbb0b..png"/>
          <p:cNvPicPr>
            <a:picLocks noChangeAspect="1"/>
          </p:cNvPicPr>
          <p:nvPr/>
        </p:nvPicPr>
        <p:blipFill>
          <a:blip r:embed="rId9"/>
          <a:stretch>
            <a:fillRect/>
          </a:stretch>
        </p:blipFill>
        <p:spPr>
          <a:xfrm rot="19980000">
            <a:off x="-6623685" y="8146415"/>
            <a:ext cx="6153150" cy="4577715"/>
          </a:xfrm>
          <a:prstGeom prst="rect">
            <a:avLst/>
          </a:prstGeom>
        </p:spPr>
      </p:pic>
      <p:pic>
        <p:nvPicPr>
          <p:cNvPr id="28" name="图片 27" descr="index_mengde_a.1df029ed..png"/>
          <p:cNvPicPr>
            <a:picLocks noChangeAspect="1"/>
          </p:cNvPicPr>
          <p:nvPr/>
        </p:nvPicPr>
        <p:blipFill>
          <a:blip r:embed="rId6">
            <a:alphaModFix amt="70000"/>
          </a:blip>
          <a:stretch>
            <a:fillRect/>
          </a:stretch>
        </p:blipFill>
        <p:spPr>
          <a:xfrm flipH="1">
            <a:off x="7493000" y="4145280"/>
            <a:ext cx="4699000" cy="2853690"/>
          </a:xfrm>
          <a:prstGeom prst="rect">
            <a:avLst/>
          </a:prstGeom>
        </p:spPr>
      </p:pic>
      <p:pic>
        <p:nvPicPr>
          <p:cNvPr id="2" name="图片 1" descr="mengde_p01_text.dd96ee5e..png"/>
          <p:cNvPicPr>
            <a:picLocks noChangeAspect="1"/>
          </p:cNvPicPr>
          <p:nvPr/>
        </p:nvPicPr>
        <p:blipFill>
          <a:blip r:embed="rId10">
            <a:alphaModFix amt="60000"/>
          </a:blip>
          <a:stretch>
            <a:fillRect/>
          </a:stretch>
        </p:blipFill>
        <p:spPr>
          <a:xfrm rot="5400000">
            <a:off x="697865" y="1273175"/>
            <a:ext cx="4097655" cy="1013460"/>
          </a:xfrm>
          <a:prstGeom prst="rect">
            <a:avLst/>
          </a:prstGeom>
        </p:spPr>
      </p:pic>
      <p:pic>
        <p:nvPicPr>
          <p:cNvPr id="3" name="图片 2" descr="mengde_p01_text.dd96ee5e..png"/>
          <p:cNvPicPr>
            <a:picLocks noChangeAspect="1"/>
          </p:cNvPicPr>
          <p:nvPr/>
        </p:nvPicPr>
        <p:blipFill>
          <a:blip r:embed="rId10">
            <a:alphaModFix amt="60000"/>
          </a:blip>
          <a:stretch>
            <a:fillRect/>
          </a:stretch>
        </p:blipFill>
        <p:spPr>
          <a:xfrm rot="5400000">
            <a:off x="3103880" y="1589405"/>
            <a:ext cx="4097655" cy="1013460"/>
          </a:xfrm>
          <a:prstGeom prst="rect">
            <a:avLst/>
          </a:prstGeom>
        </p:spPr>
      </p:pic>
      <p:pic>
        <p:nvPicPr>
          <p:cNvPr id="4" name="图片 3" descr="mengde_p01_text.dd96ee5e..png"/>
          <p:cNvPicPr>
            <a:picLocks noChangeAspect="1"/>
          </p:cNvPicPr>
          <p:nvPr/>
        </p:nvPicPr>
        <p:blipFill>
          <a:blip r:embed="rId10">
            <a:alphaModFix amt="60000"/>
          </a:blip>
          <a:stretch>
            <a:fillRect/>
          </a:stretch>
        </p:blipFill>
        <p:spPr>
          <a:xfrm rot="5400000">
            <a:off x="5116830" y="1082675"/>
            <a:ext cx="4097655" cy="1013460"/>
          </a:xfrm>
          <a:prstGeom prst="rect">
            <a:avLst/>
          </a:prstGeom>
        </p:spPr>
      </p:pic>
      <p:pic>
        <p:nvPicPr>
          <p:cNvPr id="5" name="图片 4" descr="mengde_p01_text.dd96ee5e..png"/>
          <p:cNvPicPr>
            <a:picLocks noChangeAspect="1"/>
          </p:cNvPicPr>
          <p:nvPr/>
        </p:nvPicPr>
        <p:blipFill>
          <a:blip r:embed="rId10">
            <a:alphaModFix amt="60000"/>
          </a:blip>
          <a:stretch>
            <a:fillRect/>
          </a:stretch>
        </p:blipFill>
        <p:spPr>
          <a:xfrm rot="5400000">
            <a:off x="7793355" y="1907540"/>
            <a:ext cx="4097655" cy="1013460"/>
          </a:xfrm>
          <a:prstGeom prst="rect">
            <a:avLst/>
          </a:prstGeom>
        </p:spPr>
      </p:pic>
      <p:sp>
        <p:nvSpPr>
          <p:cNvPr id="7" name="文本框 6"/>
          <p:cNvSpPr txBox="1"/>
          <p:nvPr/>
        </p:nvSpPr>
        <p:spPr>
          <a:xfrm>
            <a:off x="2359660" y="365442"/>
            <a:ext cx="778827" cy="3046988"/>
          </a:xfrm>
          <a:prstGeom prst="rect">
            <a:avLst/>
          </a:prstGeom>
          <a:noFill/>
        </p:spPr>
        <p:txBody>
          <a:bodyPr wrap="square" rtlCol="0">
            <a:spAutoFit/>
          </a:bodyPr>
          <a:lstStyle/>
          <a:p>
            <a:r>
              <a:rPr lang="zh-CN" altLang="en-US" sz="48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项目简介</a:t>
            </a:r>
          </a:p>
        </p:txBody>
      </p:sp>
      <p:sp>
        <p:nvSpPr>
          <p:cNvPr id="8" name="文本框 7"/>
          <p:cNvSpPr txBox="1"/>
          <p:nvPr/>
        </p:nvSpPr>
        <p:spPr>
          <a:xfrm>
            <a:off x="4759532" y="685671"/>
            <a:ext cx="773233" cy="3046988"/>
          </a:xfrm>
          <a:prstGeom prst="rect">
            <a:avLst/>
          </a:prstGeom>
          <a:noFill/>
        </p:spPr>
        <p:txBody>
          <a:bodyPr wrap="square" rtlCol="0">
            <a:spAutoFit/>
          </a:bodyPr>
          <a:lstStyle/>
          <a:p>
            <a:r>
              <a:rPr lang="zh-CN" altLang="en-US" sz="48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项目分析</a:t>
            </a:r>
          </a:p>
        </p:txBody>
      </p:sp>
      <p:sp>
        <p:nvSpPr>
          <p:cNvPr id="9" name="文本框 8"/>
          <p:cNvSpPr txBox="1"/>
          <p:nvPr/>
        </p:nvSpPr>
        <p:spPr>
          <a:xfrm>
            <a:off x="6765273" y="10666"/>
            <a:ext cx="800767" cy="3046988"/>
          </a:xfrm>
          <a:prstGeom prst="rect">
            <a:avLst/>
          </a:prstGeom>
          <a:noFill/>
        </p:spPr>
        <p:txBody>
          <a:bodyPr wrap="square" rtlCol="0">
            <a:spAutoFit/>
          </a:bodyPr>
          <a:lstStyle/>
          <a:p>
            <a:r>
              <a:rPr lang="zh-CN" altLang="en-US" sz="48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项目原型</a:t>
            </a:r>
          </a:p>
        </p:txBody>
      </p:sp>
      <p:sp>
        <p:nvSpPr>
          <p:cNvPr id="10" name="文本框 9"/>
          <p:cNvSpPr txBox="1"/>
          <p:nvPr/>
        </p:nvSpPr>
        <p:spPr>
          <a:xfrm>
            <a:off x="9461412" y="1011384"/>
            <a:ext cx="774788" cy="3046095"/>
          </a:xfrm>
          <a:prstGeom prst="rect">
            <a:avLst/>
          </a:prstGeom>
          <a:noFill/>
        </p:spPr>
        <p:txBody>
          <a:bodyPr wrap="square" rtlCol="0">
            <a:spAutoFit/>
          </a:bodyPr>
          <a:lstStyle/>
          <a:p>
            <a:r>
              <a:rPr lang="zh-CN" altLang="en-US" sz="48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第四部分</a:t>
            </a:r>
          </a:p>
        </p:txBody>
      </p:sp>
      <p:pic>
        <p:nvPicPr>
          <p:cNvPr id="21" name="图片 20" descr="mengde_p8_yezi_a.c57b9d70..png"/>
          <p:cNvPicPr>
            <a:picLocks noChangeAspect="1"/>
          </p:cNvPicPr>
          <p:nvPr/>
        </p:nvPicPr>
        <p:blipFill>
          <a:blip r:embed="rId11"/>
          <a:stretch>
            <a:fillRect/>
          </a:stretch>
        </p:blipFill>
        <p:spPr>
          <a:xfrm rot="9780000">
            <a:off x="-2061845" y="6428740"/>
            <a:ext cx="2619375" cy="1838325"/>
          </a:xfrm>
          <a:prstGeom prst="rect">
            <a:avLst/>
          </a:prstGeom>
        </p:spPr>
      </p:pic>
      <p:pic>
        <p:nvPicPr>
          <p:cNvPr id="11" name="图片 10" descr="mengde_p8_fengceju_v.b88f1ccd..png"/>
          <p:cNvPicPr>
            <a:picLocks noChangeAspect="1"/>
          </p:cNvPicPr>
          <p:nvPr/>
        </p:nvPicPr>
        <p:blipFill>
          <a:blip r:embed="rId12"/>
          <a:stretch>
            <a:fillRect/>
          </a:stretch>
        </p:blipFill>
        <p:spPr>
          <a:xfrm>
            <a:off x="-2875915" y="6358255"/>
            <a:ext cx="2355850" cy="24155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86995"/>
            <a:ext cx="12191365" cy="6933565"/>
          </a:xfrm>
          <a:prstGeom prst="rect">
            <a:avLst/>
          </a:prstGeom>
        </p:spPr>
      </p:pic>
      <p:pic>
        <p:nvPicPr>
          <p:cNvPr id="17" name="图片 16" descr="mengde_p15_yun_d.d18fc1a1..png"/>
          <p:cNvPicPr>
            <a:picLocks noChangeAspect="1"/>
          </p:cNvPicPr>
          <p:nvPr/>
        </p:nvPicPr>
        <p:blipFill>
          <a:blip r:embed="rId3">
            <a:alphaModFix amt="75000"/>
          </a:blip>
          <a:stretch>
            <a:fillRect/>
          </a:stretch>
        </p:blipFill>
        <p:spPr>
          <a:xfrm>
            <a:off x="-5028565" y="527050"/>
            <a:ext cx="4019550" cy="1485900"/>
          </a:xfrm>
          <a:prstGeom prst="rect">
            <a:avLst/>
          </a:prstGeom>
        </p:spPr>
      </p:pic>
      <p:pic>
        <p:nvPicPr>
          <p:cNvPr id="18" name="图片 17" descr="mengde_p01_yun_b.969ced68..png"/>
          <p:cNvPicPr>
            <a:picLocks noChangeAspect="1"/>
          </p:cNvPicPr>
          <p:nvPr/>
        </p:nvPicPr>
        <p:blipFill>
          <a:blip r:embed="rId4">
            <a:alphaModFix amt="63000"/>
          </a:blip>
          <a:stretch>
            <a:fillRect/>
          </a:stretch>
        </p:blipFill>
        <p:spPr>
          <a:xfrm flipH="1" flipV="1">
            <a:off x="12515850" y="-4895850"/>
            <a:ext cx="7315200" cy="4895850"/>
          </a:xfrm>
          <a:prstGeom prst="rect">
            <a:avLst/>
          </a:prstGeom>
        </p:spPr>
      </p:pic>
      <p:pic>
        <p:nvPicPr>
          <p:cNvPr id="19" name="图片 18" descr="mengde_p15_yun_a.fa277642..png"/>
          <p:cNvPicPr>
            <a:picLocks noChangeAspect="1"/>
          </p:cNvPicPr>
          <p:nvPr/>
        </p:nvPicPr>
        <p:blipFill>
          <a:blip r:embed="rId5">
            <a:alphaModFix amt="53000"/>
          </a:blip>
          <a:stretch>
            <a:fillRect/>
          </a:stretch>
        </p:blipFill>
        <p:spPr>
          <a:xfrm>
            <a:off x="12718415" y="6858635"/>
            <a:ext cx="3072765" cy="807085"/>
          </a:xfrm>
          <a:prstGeom prst="rect">
            <a:avLst/>
          </a:prstGeom>
        </p:spPr>
      </p:pic>
      <p:pic>
        <p:nvPicPr>
          <p:cNvPr id="12" name="图片 11" descr="index_mengde_upimg.a6194a97..png"/>
          <p:cNvPicPr>
            <a:picLocks noChangeAspect="1"/>
          </p:cNvPicPr>
          <p:nvPr/>
        </p:nvPicPr>
        <p:blipFill>
          <a:blip r:embed="rId6">
            <a:alphaModFix amt="70000"/>
          </a:blip>
          <a:stretch>
            <a:fillRect/>
          </a:stretch>
        </p:blipFill>
        <p:spPr>
          <a:xfrm>
            <a:off x="3649980" y="7112000"/>
            <a:ext cx="5723890" cy="4789805"/>
          </a:xfrm>
          <a:prstGeom prst="rect">
            <a:avLst/>
          </a:prstGeom>
        </p:spPr>
      </p:pic>
      <p:pic>
        <p:nvPicPr>
          <p:cNvPr id="13" name="图片 12" descr="index_mengde_a.1df029ed..png"/>
          <p:cNvPicPr>
            <a:picLocks noChangeAspect="1"/>
          </p:cNvPicPr>
          <p:nvPr/>
        </p:nvPicPr>
        <p:blipFill>
          <a:blip r:embed="rId7">
            <a:alphaModFix amt="70000"/>
          </a:blip>
          <a:stretch>
            <a:fillRect/>
          </a:stretch>
        </p:blipFill>
        <p:spPr>
          <a:xfrm>
            <a:off x="415925" y="9048115"/>
            <a:ext cx="4699000" cy="2853690"/>
          </a:xfrm>
          <a:prstGeom prst="rect">
            <a:avLst/>
          </a:prstGeom>
        </p:spPr>
      </p:pic>
      <p:pic>
        <p:nvPicPr>
          <p:cNvPr id="28" name="图片 27" descr="index_mengde_a.1df029ed..png"/>
          <p:cNvPicPr>
            <a:picLocks noChangeAspect="1"/>
          </p:cNvPicPr>
          <p:nvPr/>
        </p:nvPicPr>
        <p:blipFill>
          <a:blip r:embed="rId7">
            <a:alphaModFix amt="70000"/>
          </a:blip>
          <a:stretch>
            <a:fillRect/>
          </a:stretch>
        </p:blipFill>
        <p:spPr>
          <a:xfrm flipH="1">
            <a:off x="7908925" y="9048115"/>
            <a:ext cx="4699000" cy="2853690"/>
          </a:xfrm>
          <a:prstGeom prst="rect">
            <a:avLst/>
          </a:prstGeom>
        </p:spPr>
      </p:pic>
      <p:pic>
        <p:nvPicPr>
          <p:cNvPr id="2" name="图片 1" descr="mengde_p01_text.dd96ee5e..png"/>
          <p:cNvPicPr>
            <a:picLocks noChangeAspect="1"/>
          </p:cNvPicPr>
          <p:nvPr/>
        </p:nvPicPr>
        <p:blipFill>
          <a:blip r:embed="rId8">
            <a:alphaModFix amt="60000"/>
          </a:blip>
          <a:stretch>
            <a:fillRect/>
          </a:stretch>
        </p:blipFill>
        <p:spPr>
          <a:xfrm rot="5400000">
            <a:off x="102235" y="-3016885"/>
            <a:ext cx="4097655" cy="1013460"/>
          </a:xfrm>
          <a:prstGeom prst="rect">
            <a:avLst/>
          </a:prstGeom>
        </p:spPr>
      </p:pic>
      <p:pic>
        <p:nvPicPr>
          <p:cNvPr id="3" name="图片 2" descr="mengde_p01_text.dd96ee5e..png"/>
          <p:cNvPicPr>
            <a:picLocks noChangeAspect="1"/>
          </p:cNvPicPr>
          <p:nvPr/>
        </p:nvPicPr>
        <p:blipFill>
          <a:blip r:embed="rId8">
            <a:alphaModFix amt="60000"/>
          </a:blip>
          <a:stretch>
            <a:fillRect/>
          </a:stretch>
        </p:blipFill>
        <p:spPr>
          <a:xfrm rot="5400000">
            <a:off x="2814955" y="-3733165"/>
            <a:ext cx="4097655" cy="1013460"/>
          </a:xfrm>
          <a:prstGeom prst="rect">
            <a:avLst/>
          </a:prstGeom>
        </p:spPr>
      </p:pic>
      <p:pic>
        <p:nvPicPr>
          <p:cNvPr id="5" name="图片 4" descr="mengde_p01_text.dd96ee5e..png"/>
          <p:cNvPicPr>
            <a:picLocks noChangeAspect="1"/>
          </p:cNvPicPr>
          <p:nvPr/>
        </p:nvPicPr>
        <p:blipFill>
          <a:blip r:embed="rId8">
            <a:alphaModFix amt="60000"/>
          </a:blip>
          <a:stretch>
            <a:fillRect/>
          </a:stretch>
        </p:blipFill>
        <p:spPr>
          <a:xfrm rot="5400000">
            <a:off x="4830445" y="-4342765"/>
            <a:ext cx="4097655" cy="1013460"/>
          </a:xfrm>
          <a:prstGeom prst="rect">
            <a:avLst/>
          </a:prstGeom>
        </p:spPr>
      </p:pic>
      <p:pic>
        <p:nvPicPr>
          <p:cNvPr id="6" name="图片 5" descr="mengde_p01_text.dd96ee5e..png"/>
          <p:cNvPicPr>
            <a:picLocks noChangeAspect="1"/>
          </p:cNvPicPr>
          <p:nvPr/>
        </p:nvPicPr>
        <p:blipFill>
          <a:blip r:embed="rId8">
            <a:alphaModFix amt="60000"/>
          </a:blip>
          <a:stretch>
            <a:fillRect/>
          </a:stretch>
        </p:blipFill>
        <p:spPr>
          <a:xfrm rot="5400000">
            <a:off x="7595235" y="-2908300"/>
            <a:ext cx="4097655" cy="1013460"/>
          </a:xfrm>
          <a:prstGeom prst="rect">
            <a:avLst/>
          </a:prstGeom>
        </p:spPr>
      </p:pic>
      <p:pic>
        <p:nvPicPr>
          <p:cNvPr id="7" name="图片 6" descr="index_mengde_b.230ce33a..png"/>
          <p:cNvPicPr>
            <a:picLocks noChangeAspect="1"/>
          </p:cNvPicPr>
          <p:nvPr/>
        </p:nvPicPr>
        <p:blipFill>
          <a:blip r:embed="rId9"/>
          <a:stretch>
            <a:fillRect/>
          </a:stretch>
        </p:blipFill>
        <p:spPr>
          <a:xfrm>
            <a:off x="8121015" y="7136130"/>
            <a:ext cx="3808730" cy="3877945"/>
          </a:xfrm>
          <a:prstGeom prst="rect">
            <a:avLst/>
          </a:prstGeom>
        </p:spPr>
      </p:pic>
      <p:pic>
        <p:nvPicPr>
          <p:cNvPr id="8" name="图片 7" descr="mengde_p16_yun_e.fd7a1595..png"/>
          <p:cNvPicPr>
            <a:picLocks noChangeAspect="1"/>
          </p:cNvPicPr>
          <p:nvPr/>
        </p:nvPicPr>
        <p:blipFill>
          <a:blip r:embed="rId10">
            <a:alphaModFix amt="80000"/>
          </a:blip>
          <a:stretch>
            <a:fillRect/>
          </a:stretch>
        </p:blipFill>
        <p:spPr>
          <a:xfrm>
            <a:off x="14237335" y="850900"/>
            <a:ext cx="5461635" cy="1885950"/>
          </a:xfrm>
          <a:prstGeom prst="rect">
            <a:avLst/>
          </a:prstGeom>
        </p:spPr>
      </p:pic>
      <p:pic>
        <p:nvPicPr>
          <p:cNvPr id="9" name="图片 8" descr="mengde_p15_yun_e.ff52cdbf..png"/>
          <p:cNvPicPr>
            <a:picLocks noChangeAspect="1"/>
          </p:cNvPicPr>
          <p:nvPr/>
        </p:nvPicPr>
        <p:blipFill>
          <a:blip r:embed="rId11">
            <a:alphaModFix amt="99000"/>
          </a:blip>
          <a:stretch>
            <a:fillRect/>
          </a:stretch>
        </p:blipFill>
        <p:spPr>
          <a:xfrm>
            <a:off x="13101320" y="793750"/>
            <a:ext cx="3619500" cy="1367155"/>
          </a:xfrm>
          <a:prstGeom prst="rect">
            <a:avLst/>
          </a:prstGeom>
        </p:spPr>
      </p:pic>
      <p:pic>
        <p:nvPicPr>
          <p:cNvPr id="10" name="图片 9" descr="mengde_p01_gezi_yy_b.512640ee..png"/>
          <p:cNvPicPr>
            <a:picLocks noChangeAspect="1"/>
          </p:cNvPicPr>
          <p:nvPr/>
        </p:nvPicPr>
        <p:blipFill>
          <a:blip r:embed="rId12"/>
          <a:stretch>
            <a:fillRect/>
          </a:stretch>
        </p:blipFill>
        <p:spPr>
          <a:xfrm>
            <a:off x="-2212340" y="-1408430"/>
            <a:ext cx="3323590" cy="2592070"/>
          </a:xfrm>
          <a:prstGeom prst="rect">
            <a:avLst/>
          </a:prstGeom>
        </p:spPr>
      </p:pic>
      <p:pic>
        <p:nvPicPr>
          <p:cNvPr id="15" name="图片 14" descr="mengde_p6_text.3b11b37c..png"/>
          <p:cNvPicPr>
            <a:picLocks noChangeAspect="1"/>
          </p:cNvPicPr>
          <p:nvPr/>
        </p:nvPicPr>
        <p:blipFill>
          <a:blip r:embed="rId13"/>
          <a:stretch>
            <a:fillRect/>
          </a:stretch>
        </p:blipFill>
        <p:spPr>
          <a:xfrm>
            <a:off x="5471795" y="-1689735"/>
            <a:ext cx="2096135" cy="1489710"/>
          </a:xfrm>
          <a:prstGeom prst="rect">
            <a:avLst/>
          </a:prstGeom>
        </p:spPr>
      </p:pic>
      <p:pic>
        <p:nvPicPr>
          <p:cNvPr id="16" name="图片 15" descr="mengde_p6_text.3b11b37c..png"/>
          <p:cNvPicPr>
            <a:picLocks noChangeAspect="1"/>
          </p:cNvPicPr>
          <p:nvPr/>
        </p:nvPicPr>
        <p:blipFill>
          <a:blip r:embed="rId13"/>
          <a:stretch>
            <a:fillRect/>
          </a:stretch>
        </p:blipFill>
        <p:spPr>
          <a:xfrm>
            <a:off x="7386320" y="-2186305"/>
            <a:ext cx="1147445" cy="777875"/>
          </a:xfrm>
          <a:prstGeom prst="rect">
            <a:avLst/>
          </a:prstGeom>
        </p:spPr>
      </p:pic>
      <p:sp>
        <p:nvSpPr>
          <p:cNvPr id="23" name="文本框 22">
            <a:extLst>
              <a:ext uri="{FF2B5EF4-FFF2-40B4-BE49-F238E27FC236}">
                <a16:creationId xmlns:a16="http://schemas.microsoft.com/office/drawing/2014/main" id="{01715508-2AF2-42C1-6C00-74B6B0C8E1AB}"/>
              </a:ext>
            </a:extLst>
          </p:cNvPr>
          <p:cNvSpPr txBox="1"/>
          <p:nvPr/>
        </p:nvSpPr>
        <p:spPr>
          <a:xfrm>
            <a:off x="1308439" y="608741"/>
            <a:ext cx="3555343" cy="1323439"/>
          </a:xfrm>
          <a:prstGeom prst="rect">
            <a:avLst/>
          </a:prstGeom>
          <a:noFill/>
        </p:spPr>
        <p:txBody>
          <a:bodyPr wrap="square" rtlCol="0">
            <a:spAutoFit/>
          </a:bodyPr>
          <a:lstStyle/>
          <a:p>
            <a:r>
              <a:rPr lang="zh-CN" altLang="en-US" sz="8000" dirty="0">
                <a:ln w="12700" cmpd="sng">
                  <a:noFill/>
                  <a:prstDash val="solid"/>
                </a:ln>
                <a:gradFill>
                  <a:gsLst>
                    <a:gs pos="0">
                      <a:srgbClr val="AED5CD"/>
                    </a:gs>
                    <a:gs pos="58000">
                      <a:srgbClr val="50A4A1">
                        <a:lumMod val="93000"/>
                      </a:srgbClr>
                    </a:gs>
                    <a:gs pos="100000">
                      <a:srgbClr val="41937D"/>
                    </a:gs>
                  </a:gsLst>
                  <a:lin ang="5400000" scaled="0"/>
                </a:gradFill>
                <a:latin typeface="汉仪文黑-85W" panose="00020600040101010101" pitchFamily="18" charset="-128"/>
                <a:ea typeface="汉仪文黑-85W" panose="00020600040101010101" pitchFamily="18" charset="-128"/>
                <a:cs typeface="汉仪文黑-85W" panose="00020600040101010101" pitchFamily="18" charset="-128"/>
              </a:rPr>
              <a:t>前言</a:t>
            </a:r>
            <a:endParaRPr lang="zh-CN" altLang="en-US" sz="8000" dirty="0">
              <a:latin typeface="汉仪文黑-85W" panose="00020600040101010101" pitchFamily="18" charset="-128"/>
              <a:ea typeface="汉仪文黑-85W" panose="00020600040101010101" pitchFamily="18" charset="-128"/>
              <a:cs typeface="汉仪文黑-85W" panose="00020600040101010101" pitchFamily="18" charset="-128"/>
            </a:endParaRPr>
          </a:p>
        </p:txBody>
      </p:sp>
      <p:sp>
        <p:nvSpPr>
          <p:cNvPr id="24" name="文本框 23">
            <a:extLst>
              <a:ext uri="{FF2B5EF4-FFF2-40B4-BE49-F238E27FC236}">
                <a16:creationId xmlns:a16="http://schemas.microsoft.com/office/drawing/2014/main" id="{799B3252-A4BB-09B5-0E33-D4FC758BE07F}"/>
              </a:ext>
            </a:extLst>
          </p:cNvPr>
          <p:cNvSpPr txBox="1"/>
          <p:nvPr/>
        </p:nvSpPr>
        <p:spPr>
          <a:xfrm>
            <a:off x="1308439" y="2143478"/>
            <a:ext cx="9013440" cy="1754326"/>
          </a:xfrm>
          <a:prstGeom prst="rect">
            <a:avLst/>
          </a:prstGeom>
          <a:noFill/>
        </p:spPr>
        <p:txBody>
          <a:bodyPr wrap="square" rtlCol="0">
            <a:spAutoFit/>
          </a:bodyPr>
          <a:lstStyle/>
          <a:p>
            <a:pPr>
              <a:buFont typeface="Arial" panose="020B0604020202020204" pitchFamily="34" charset="0"/>
              <a:buChar char="•"/>
            </a:pPr>
            <a:r>
              <a:rPr lang="zh-CN" altLang="en-US" sz="2400" dirty="0">
                <a:solidFill>
                  <a:srgbClr val="667869"/>
                </a:solidFill>
                <a:latin typeface="汉仪文黑-85W" panose="00020600040101010101" pitchFamily="18" charset="-128"/>
                <a:ea typeface="汉仪文黑-85W" panose="00020600040101010101" pitchFamily="18" charset="-128"/>
                <a:cs typeface="汉仪文黑-85W" panose="00020600040101010101" pitchFamily="18" charset="-128"/>
              </a:rPr>
              <a:t>本项目的</a:t>
            </a:r>
            <a:r>
              <a:rPr lang="en-US" altLang="zh-CN" sz="2400" dirty="0">
                <a:solidFill>
                  <a:srgbClr val="667869"/>
                </a:solidFill>
                <a:latin typeface="汉仪文黑-85W" panose="00020600040101010101" pitchFamily="18" charset="-128"/>
                <a:ea typeface="汉仪文黑-85W" panose="00020600040101010101" pitchFamily="18" charset="-128"/>
                <a:cs typeface="汉仪文黑-85W" panose="00020600040101010101" pitchFamily="18" charset="-128"/>
              </a:rPr>
              <a:t>idea</a:t>
            </a:r>
            <a:r>
              <a:rPr lang="zh-CN" altLang="en-US" sz="2400" dirty="0">
                <a:solidFill>
                  <a:srgbClr val="667869"/>
                </a:solidFill>
                <a:latin typeface="汉仪文黑-85W" panose="00020600040101010101" pitchFamily="18" charset="-128"/>
                <a:ea typeface="汉仪文黑-85W" panose="00020600040101010101" pitchFamily="18" charset="-128"/>
                <a:cs typeface="汉仪文黑-85W" panose="00020600040101010101" pitchFamily="18" charset="-128"/>
              </a:rPr>
              <a:t>来自于组员日常桌游阿瓦隆的团建活动，</a:t>
            </a:r>
          </a:p>
          <a:p>
            <a:pPr>
              <a:buFont typeface="Arial" panose="020B0604020202020204" pitchFamily="34" charset="0"/>
              <a:buChar char="•"/>
            </a:pPr>
            <a:r>
              <a:rPr lang="zh-CN" altLang="en-US" sz="2400" dirty="0">
                <a:solidFill>
                  <a:srgbClr val="667869"/>
                </a:solidFill>
                <a:latin typeface="汉仪文黑-85W" panose="00020600040101010101" pitchFamily="18" charset="-128"/>
                <a:ea typeface="汉仪文黑-85W" panose="00020600040101010101" pitchFamily="18" charset="-128"/>
                <a:cs typeface="汉仪文黑-85W" panose="00020600040101010101" pitchFamily="18" charset="-128"/>
              </a:rPr>
              <a:t>以及组员大多数都是原神手游爱好者。</a:t>
            </a:r>
          </a:p>
          <a:p>
            <a:pPr>
              <a:buFont typeface="Arial" panose="020B0604020202020204" pitchFamily="34" charset="0"/>
              <a:buChar char="•"/>
            </a:pPr>
            <a:r>
              <a:rPr lang="zh-CN" altLang="en-US" sz="2400" dirty="0">
                <a:solidFill>
                  <a:srgbClr val="667869"/>
                </a:solidFill>
                <a:latin typeface="汉仪文黑-85W" panose="00020600040101010101" pitchFamily="18" charset="-128"/>
                <a:ea typeface="汉仪文黑-85W" panose="00020600040101010101" pitchFamily="18" charset="-128"/>
                <a:cs typeface="汉仪文黑-85W" panose="00020600040101010101" pitchFamily="18" charset="-128"/>
              </a:rPr>
              <a:t>于是乎</a:t>
            </a:r>
            <a:r>
              <a:rPr lang="en-US" altLang="zh-CN" sz="2400" dirty="0">
                <a:solidFill>
                  <a:srgbClr val="667869"/>
                </a:solidFill>
                <a:latin typeface="汉仪文黑-85W" panose="00020600040101010101" pitchFamily="18" charset="-128"/>
                <a:ea typeface="汉仪文黑-85W" panose="00020600040101010101" pitchFamily="18" charset="-128"/>
                <a:cs typeface="汉仪文黑-85W" panose="00020600040101010101" pitchFamily="18" charset="-128"/>
              </a:rPr>
              <a:t>……</a:t>
            </a:r>
            <a:endParaRPr lang="zh-CN" altLang="en-US" dirty="0">
              <a:effectLst/>
              <a:latin typeface="汉仪文黑-85W" panose="00020600040101010101" pitchFamily="18" charset="-128"/>
              <a:ea typeface="汉仪文黑-85W" panose="00020600040101010101" pitchFamily="18" charset="-128"/>
              <a:cs typeface="汉仪文黑-85W" panose="00020600040101010101" pitchFamily="18" charset="-128"/>
            </a:endParaRPr>
          </a:p>
          <a:p>
            <a:endParaRPr lang="en-US" altLang="zh-CN" dirty="0">
              <a:latin typeface="汉仪文黑-85W" panose="00020600040101010101" pitchFamily="18" charset="-128"/>
              <a:ea typeface="汉仪文黑-85W" panose="00020600040101010101" pitchFamily="18" charset="-128"/>
              <a:cs typeface="汉仪文黑-85W" panose="00020600040101010101" pitchFamily="18" charset="-128"/>
            </a:endParaRPr>
          </a:p>
          <a:p>
            <a:endParaRPr lang="zh-CN" altLang="en-US" dirty="0">
              <a:latin typeface="汉仪文黑-85W" panose="00020600040101010101" pitchFamily="18" charset="-128"/>
              <a:ea typeface="汉仪文黑-85W" panose="00020600040101010101" pitchFamily="18" charset="-128"/>
              <a:cs typeface="汉仪文黑-85W" panose="00020600040101010101" pitchFamily="18" charset="-128"/>
            </a:endParaRPr>
          </a:p>
        </p:txBody>
      </p:sp>
      <p:pic>
        <p:nvPicPr>
          <p:cNvPr id="1027" name="Picture 3">
            <a:extLst>
              <a:ext uri="{FF2B5EF4-FFF2-40B4-BE49-F238E27FC236}">
                <a16:creationId xmlns:a16="http://schemas.microsoft.com/office/drawing/2014/main" id="{7E3E9A76-C58C-52D3-7B8B-60F10ECE6BE9}"/>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5019604" y="3869368"/>
            <a:ext cx="1792277" cy="1792277"/>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146623B8-87E6-881D-4FEE-AA4B23E5B471}"/>
              </a:ext>
            </a:extLst>
          </p:cNvPr>
          <p:cNvPicPr>
            <a:picLocks noChangeAspect="1" noChangeArrowheads="1"/>
          </p:cNvPicPr>
          <p:nvPr/>
        </p:nvPicPr>
        <p:blipFill rotWithShape="1">
          <a:blip r:embed="rId15" cstate="print">
            <a:extLst>
              <a:ext uri="{28A0092B-C50C-407E-A947-70E740481C1C}">
                <a14:useLocalDpi xmlns:a14="http://schemas.microsoft.com/office/drawing/2010/main" val="0"/>
              </a:ext>
            </a:extLst>
          </a:blip>
          <a:srcRect l="17363" t="8682" r="15706" b="4061"/>
          <a:stretch/>
        </p:blipFill>
        <p:spPr bwMode="auto">
          <a:xfrm>
            <a:off x="8407238" y="3842850"/>
            <a:ext cx="1792277" cy="179227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D82F79FB-3DD3-73E4-0366-EE5187679AAB}"/>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1502896" y="3842850"/>
            <a:ext cx="1820224" cy="1820224"/>
          </a:xfrm>
          <a:prstGeom prst="rect">
            <a:avLst/>
          </a:prstGeom>
          <a:noFill/>
          <a:extLst>
            <a:ext uri="{909E8E84-426E-40DD-AFC4-6F175D3DCCD1}">
              <a14:hiddenFill xmlns:a14="http://schemas.microsoft.com/office/drawing/2010/main">
                <a:solidFill>
                  <a:srgbClr val="FFFFFF"/>
                </a:solidFill>
              </a14:hiddenFill>
            </a:ext>
          </a:extLst>
        </p:spPr>
      </p:pic>
      <p:sp>
        <p:nvSpPr>
          <p:cNvPr id="27" name="文本框 26">
            <a:extLst>
              <a:ext uri="{FF2B5EF4-FFF2-40B4-BE49-F238E27FC236}">
                <a16:creationId xmlns:a16="http://schemas.microsoft.com/office/drawing/2014/main" id="{B0D89C3B-0076-CAD9-DA82-F008CCA8003B}"/>
              </a:ext>
            </a:extLst>
          </p:cNvPr>
          <p:cNvSpPr txBox="1"/>
          <p:nvPr/>
        </p:nvSpPr>
        <p:spPr>
          <a:xfrm>
            <a:off x="3749114" y="4397118"/>
            <a:ext cx="844495" cy="830997"/>
          </a:xfrm>
          <a:prstGeom prst="rect">
            <a:avLst/>
          </a:prstGeom>
          <a:noFill/>
        </p:spPr>
        <p:txBody>
          <a:bodyPr wrap="square" rtlCol="0">
            <a:spAutoFit/>
          </a:bodyPr>
          <a:lstStyle/>
          <a:p>
            <a:r>
              <a:rPr lang="zh-CN" altLang="en-US" sz="4800" dirty="0">
                <a:solidFill>
                  <a:srgbClr val="667869"/>
                </a:solidFill>
                <a:ea typeface="汉仪文黑-85W" panose="00020600040101010101" pitchFamily="18" charset="-128"/>
              </a:rPr>
              <a:t>＋</a:t>
            </a:r>
          </a:p>
        </p:txBody>
      </p:sp>
      <p:sp>
        <p:nvSpPr>
          <p:cNvPr id="29" name="文本框 28">
            <a:extLst>
              <a:ext uri="{FF2B5EF4-FFF2-40B4-BE49-F238E27FC236}">
                <a16:creationId xmlns:a16="http://schemas.microsoft.com/office/drawing/2014/main" id="{FF7D11EC-1187-BC59-4564-E9534B1A6AE5}"/>
              </a:ext>
            </a:extLst>
          </p:cNvPr>
          <p:cNvSpPr txBox="1"/>
          <p:nvPr/>
        </p:nvSpPr>
        <p:spPr>
          <a:xfrm>
            <a:off x="7145682" y="4323489"/>
            <a:ext cx="844495" cy="830997"/>
          </a:xfrm>
          <a:prstGeom prst="rect">
            <a:avLst/>
          </a:prstGeom>
          <a:noFill/>
        </p:spPr>
        <p:txBody>
          <a:bodyPr wrap="square" rtlCol="0">
            <a:spAutoFit/>
          </a:bodyPr>
          <a:lstStyle/>
          <a:p>
            <a:r>
              <a:rPr lang="zh-CN" altLang="en-US" sz="4800" dirty="0">
                <a:solidFill>
                  <a:srgbClr val="667869"/>
                </a:solidFill>
                <a:ea typeface="汉仪文黑-85W" panose="00020600040101010101" pitchFamily="18" charset="-128"/>
              </a:rPr>
              <a: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00942708 0.5825 L 0 0 " pathEditMode="relative" ptsTypes="">
                                      <p:cBhvr>
                                        <p:cTn id="6" dur="1000" fill="hold"/>
                                        <p:tgtEl>
                                          <p:spTgt spid="7"/>
                                        </p:tgtEl>
                                        <p:attrNameLst>
                                          <p:attrName>ppt_x</p:attrName>
                                          <p:attrName>ppt_y</p:attrName>
                                        </p:attrNameLst>
                                      </p:cBhvr>
                                    </p:animMotion>
                                  </p:childTnLst>
                                </p:cTn>
                              </p:par>
                              <p:par>
                                <p:cTn id="7" presetID="10" presetClass="entr" presetSubtype="0" fill="hold" nodeType="withEffect">
                                  <p:stCondLst>
                                    <p:cond delay="0"/>
                                  </p:stCondLst>
                                  <p:childTnLst>
                                    <p:set>
                                      <p:cBhvr>
                                        <p:cTn id="8" dur="2000" fill="hold">
                                          <p:stCondLst>
                                            <p:cond delay="0"/>
                                          </p:stCondLst>
                                        </p:cTn>
                                        <p:tgtEl>
                                          <p:spTgt spid="10"/>
                                        </p:tgtEl>
                                        <p:attrNameLst>
                                          <p:attrName>style.visibility</p:attrName>
                                        </p:attrNameLst>
                                      </p:cBhvr>
                                      <p:to>
                                        <p:strVal val="visible"/>
                                      </p:to>
                                    </p:set>
                                    <p:animEffect transition="in" filter="fade">
                                      <p:cBhvr>
                                        <p:cTn id="9" dur="20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026"/>
                                        </p:tgtEl>
                                        <p:attrNameLst>
                                          <p:attrName>style.visibility</p:attrName>
                                        </p:attrNameLst>
                                      </p:cBhvr>
                                      <p:to>
                                        <p:strVal val="visible"/>
                                      </p:to>
                                    </p:set>
                                    <p:animEffect transition="in" filter="fade">
                                      <p:cBhvr>
                                        <p:cTn id="14" dur="250"/>
                                        <p:tgtEl>
                                          <p:spTgt spid="1026"/>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250"/>
                                        <p:tgtEl>
                                          <p:spTgt spid="2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27"/>
                                        </p:tgtEl>
                                        <p:attrNameLst>
                                          <p:attrName>style.visibility</p:attrName>
                                        </p:attrNameLst>
                                      </p:cBhvr>
                                      <p:to>
                                        <p:strVal val="visible"/>
                                      </p:to>
                                    </p:set>
                                    <p:animEffect transition="in" filter="fade">
                                      <p:cBhvr>
                                        <p:cTn id="24" dur="250"/>
                                        <p:tgtEl>
                                          <p:spTgt spid="102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250"/>
                                        <p:tgtEl>
                                          <p:spTgt spid="2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029"/>
                                        </p:tgtEl>
                                        <p:attrNameLst>
                                          <p:attrName>style.visibility</p:attrName>
                                        </p:attrNameLst>
                                      </p:cBhvr>
                                      <p:to>
                                        <p:strVal val="visible"/>
                                      </p:to>
                                    </p:set>
                                    <p:animEffect transition="in" filter="fade">
                                      <p:cBhvr>
                                        <p:cTn id="34" dur="250"/>
                                        <p:tgtEl>
                                          <p:spTgt spid="10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2"/>
          <a:stretch>
            <a:fillRect/>
          </a:stretch>
        </p:blipFill>
        <p:spPr>
          <a:xfrm>
            <a:off x="0" y="-75565"/>
            <a:ext cx="12191365" cy="6933565"/>
          </a:xfrm>
          <a:prstGeom prst="rect">
            <a:avLst/>
          </a:prstGeom>
        </p:spPr>
      </p:pic>
      <p:pic>
        <p:nvPicPr>
          <p:cNvPr id="2" name="图片 1" descr="index_mengde_b.230ce33a..png"/>
          <p:cNvPicPr>
            <a:picLocks noChangeAspect="1"/>
          </p:cNvPicPr>
          <p:nvPr/>
        </p:nvPicPr>
        <p:blipFill>
          <a:blip r:embed="rId3"/>
          <a:stretch>
            <a:fillRect/>
          </a:stretch>
        </p:blipFill>
        <p:spPr>
          <a:xfrm>
            <a:off x="7551420" y="2980690"/>
            <a:ext cx="3808730" cy="3877945"/>
          </a:xfrm>
          <a:prstGeom prst="rect">
            <a:avLst/>
          </a:prstGeom>
        </p:spPr>
      </p:pic>
      <p:pic>
        <p:nvPicPr>
          <p:cNvPr id="9" name="图片 8" descr="mengde_p6_text.3b11b37c..png"/>
          <p:cNvPicPr>
            <a:picLocks noChangeAspect="1"/>
          </p:cNvPicPr>
          <p:nvPr/>
        </p:nvPicPr>
        <p:blipFill>
          <a:blip r:embed="rId4"/>
          <a:stretch>
            <a:fillRect/>
          </a:stretch>
        </p:blipFill>
        <p:spPr>
          <a:xfrm>
            <a:off x="812800" y="1708150"/>
            <a:ext cx="6624320" cy="4705985"/>
          </a:xfrm>
          <a:prstGeom prst="rect">
            <a:avLst/>
          </a:prstGeom>
        </p:spPr>
      </p:pic>
      <p:pic>
        <p:nvPicPr>
          <p:cNvPr id="5" name="图片 4" descr="mengde_p01_gezi_yy_b.512640ee..png"/>
          <p:cNvPicPr>
            <a:picLocks noChangeAspect="1"/>
          </p:cNvPicPr>
          <p:nvPr/>
        </p:nvPicPr>
        <p:blipFill>
          <a:blip r:embed="rId5"/>
          <a:stretch>
            <a:fillRect/>
          </a:stretch>
        </p:blipFill>
        <p:spPr>
          <a:xfrm>
            <a:off x="302260" y="130175"/>
            <a:ext cx="3323590" cy="2592070"/>
          </a:xfrm>
          <a:prstGeom prst="rect">
            <a:avLst/>
          </a:prstGeom>
        </p:spPr>
      </p:pic>
      <p:pic>
        <p:nvPicPr>
          <p:cNvPr id="6" name="图片 5" descr="mengde_p16_yun_e.fd7a1595..png"/>
          <p:cNvPicPr>
            <a:picLocks noChangeAspect="1"/>
          </p:cNvPicPr>
          <p:nvPr/>
        </p:nvPicPr>
        <p:blipFill>
          <a:blip r:embed="rId6">
            <a:alphaModFix amt="80000"/>
          </a:blip>
          <a:stretch>
            <a:fillRect/>
          </a:stretch>
        </p:blipFill>
        <p:spPr>
          <a:xfrm>
            <a:off x="10420350" y="1094740"/>
            <a:ext cx="5461635" cy="1885950"/>
          </a:xfrm>
          <a:prstGeom prst="rect">
            <a:avLst/>
          </a:prstGeom>
        </p:spPr>
      </p:pic>
      <p:pic>
        <p:nvPicPr>
          <p:cNvPr id="8" name="图片 7" descr="mengde_p6_text.3b11b37c..png"/>
          <p:cNvPicPr>
            <a:picLocks noChangeAspect="1"/>
          </p:cNvPicPr>
          <p:nvPr/>
        </p:nvPicPr>
        <p:blipFill>
          <a:blip r:embed="rId4"/>
          <a:stretch>
            <a:fillRect/>
          </a:stretch>
        </p:blipFill>
        <p:spPr>
          <a:xfrm>
            <a:off x="5775960" y="809625"/>
            <a:ext cx="4644390" cy="1232535"/>
          </a:xfrm>
          <a:prstGeom prst="rect">
            <a:avLst/>
          </a:prstGeom>
        </p:spPr>
      </p:pic>
      <p:pic>
        <p:nvPicPr>
          <p:cNvPr id="3" name="图片 2" descr="mengde_p15_yun_e.ff52cdbf..png"/>
          <p:cNvPicPr>
            <a:picLocks noChangeAspect="1"/>
          </p:cNvPicPr>
          <p:nvPr/>
        </p:nvPicPr>
        <p:blipFill>
          <a:blip r:embed="rId7">
            <a:alphaModFix amt="99000"/>
          </a:blip>
          <a:stretch>
            <a:fillRect/>
          </a:stretch>
        </p:blipFill>
        <p:spPr>
          <a:xfrm>
            <a:off x="9284335" y="1037590"/>
            <a:ext cx="3619500" cy="1367155"/>
          </a:xfrm>
          <a:prstGeom prst="rect">
            <a:avLst/>
          </a:prstGeom>
        </p:spPr>
      </p:pic>
      <p:pic>
        <p:nvPicPr>
          <p:cNvPr id="7" name="图片 6" descr="mengde_p7_dashu_r.83c8cc08..png"/>
          <p:cNvPicPr>
            <a:picLocks noChangeAspect="1"/>
          </p:cNvPicPr>
          <p:nvPr/>
        </p:nvPicPr>
        <p:blipFill>
          <a:blip r:embed="rId8"/>
          <a:stretch>
            <a:fillRect/>
          </a:stretch>
        </p:blipFill>
        <p:spPr>
          <a:xfrm>
            <a:off x="12487275" y="2050415"/>
            <a:ext cx="5571490" cy="5281295"/>
          </a:xfrm>
          <a:prstGeom prst="rect">
            <a:avLst/>
          </a:prstGeom>
        </p:spPr>
      </p:pic>
      <p:sp>
        <p:nvSpPr>
          <p:cNvPr id="10" name="文本框 9"/>
          <p:cNvSpPr txBox="1"/>
          <p:nvPr/>
        </p:nvSpPr>
        <p:spPr>
          <a:xfrm>
            <a:off x="6248400" y="1037590"/>
            <a:ext cx="3246120" cy="829945"/>
          </a:xfrm>
          <a:prstGeom prst="rect">
            <a:avLst/>
          </a:prstGeom>
          <a:noFill/>
        </p:spPr>
        <p:txBody>
          <a:bodyPr wrap="square" rtlCol="0">
            <a:spAutoFit/>
          </a:bodyPr>
          <a:lstStyle/>
          <a:p>
            <a:r>
              <a:rPr lang="zh-CN" altLang="en-US" sz="4800" dirty="0">
                <a:solidFill>
                  <a:srgbClr val="58AEAB"/>
                </a:solidFill>
                <a:latin typeface="汉仪文黑-85W" panose="00020600040101010101" pitchFamily="18" charset="-128"/>
                <a:ea typeface="汉仪文黑-85W" panose="00020600040101010101" pitchFamily="18" charset="-128"/>
              </a:rPr>
              <a:t>项目简介</a:t>
            </a:r>
          </a:p>
        </p:txBody>
      </p:sp>
      <p:sp>
        <p:nvSpPr>
          <p:cNvPr id="11" name="文本框 10"/>
          <p:cNvSpPr txBox="1"/>
          <p:nvPr/>
        </p:nvSpPr>
        <p:spPr>
          <a:xfrm>
            <a:off x="1499585" y="2476092"/>
            <a:ext cx="5400040" cy="3477875"/>
          </a:xfrm>
          <a:prstGeom prst="rect">
            <a:avLst/>
          </a:prstGeom>
          <a:noFill/>
        </p:spPr>
        <p:txBody>
          <a:bodyPr wrap="square" rtlCol="0">
            <a:spAutoFit/>
          </a:bodyPr>
          <a:lstStyle/>
          <a:p>
            <a:pPr>
              <a:spcAft>
                <a:spcPts val="1200"/>
              </a:spcAft>
              <a:buFont typeface="Arial" panose="020B0604020202020204" pitchFamily="34" charset="0"/>
              <a:buChar char="•"/>
            </a:pPr>
            <a:r>
              <a:rPr lang="zh-CN" altLang="en-US" sz="2000" dirty="0">
                <a:solidFill>
                  <a:srgbClr val="58AEAB"/>
                </a:solidFill>
                <a:ea typeface="汉仪文黑-85W" panose="00020600040101010101" pitchFamily="18" charset="-128"/>
              </a:rPr>
              <a:t> 本项目是一个可供</a:t>
            </a:r>
            <a:r>
              <a:rPr lang="en-US" altLang="zh-CN"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5-10</a:t>
            </a:r>
            <a:r>
              <a:rPr lang="zh-CN" altLang="en-US" sz="2000" dirty="0">
                <a:solidFill>
                  <a:srgbClr val="58AEAB"/>
                </a:solidFill>
                <a:ea typeface="汉仪文黑-85W" panose="00020600040101010101" pitchFamily="18" charset="-128"/>
              </a:rPr>
              <a:t>人游玩的桌游。其游戏规则借鉴了桌游阿瓦隆，故事背景取材于原神。</a:t>
            </a:r>
          </a:p>
          <a:p>
            <a:pPr>
              <a:spcAft>
                <a:spcPts val="1200"/>
              </a:spcAft>
              <a:buFont typeface="Arial" panose="020B0604020202020204" pitchFamily="34" charset="0"/>
              <a:buChar char="•"/>
            </a:pPr>
            <a:r>
              <a:rPr lang="zh-CN" altLang="en-US" sz="2000" dirty="0">
                <a:solidFill>
                  <a:srgbClr val="58AEAB"/>
                </a:solidFill>
                <a:ea typeface="汉仪文黑-85W" panose="00020600040101010101" pitchFamily="18" charset="-128"/>
              </a:rPr>
              <a:t> 在游戏开始前，每个玩家首先会被分入两个阵营中的一个并获得一个身份。在游戏过程中，玩家可以通过参与游戏流程和与其他玩家交流获取与其他玩家身份相关的线索，进而推断出其他玩家的身份。</a:t>
            </a:r>
          </a:p>
          <a:p>
            <a:pPr>
              <a:spcAft>
                <a:spcPts val="1200"/>
              </a:spcAft>
              <a:buFont typeface="Arial" panose="020B0604020202020204" pitchFamily="34" charset="0"/>
              <a:buChar char="•"/>
            </a:pPr>
            <a:r>
              <a:rPr lang="zh-CN" altLang="en-US" sz="2000" dirty="0">
                <a:solidFill>
                  <a:srgbClr val="58AEAB"/>
                </a:solidFill>
                <a:ea typeface="汉仪文黑-85W" panose="00020600040101010101" pitchFamily="18" charset="-128"/>
              </a:rPr>
              <a:t> 此外，本项目还支持玩家通过查询游戏规则了解游戏，并进行自选头像等个性化设置。</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mengde_p6_text.3b11b37c..png"/>
          <p:cNvPicPr>
            <a:picLocks noChangeAspect="1"/>
          </p:cNvPicPr>
          <p:nvPr/>
        </p:nvPicPr>
        <p:blipFill>
          <a:blip r:embed="rId2"/>
          <a:stretch>
            <a:fillRect/>
          </a:stretch>
        </p:blipFill>
        <p:spPr>
          <a:xfrm>
            <a:off x="1390015" y="1335405"/>
            <a:ext cx="6958330" cy="4759960"/>
          </a:xfrm>
          <a:prstGeom prst="rect">
            <a:avLst/>
          </a:prstGeom>
        </p:spPr>
      </p:pic>
      <p:pic>
        <p:nvPicPr>
          <p:cNvPr id="4" name="图片 3" descr="mengde_p15_text.aa3166b0..png"/>
          <p:cNvPicPr>
            <a:picLocks noChangeAspect="1"/>
          </p:cNvPicPr>
          <p:nvPr/>
        </p:nvPicPr>
        <p:blipFill>
          <a:blip r:embed="rId3"/>
          <a:stretch>
            <a:fillRect/>
          </a:stretch>
        </p:blipFill>
        <p:spPr>
          <a:xfrm>
            <a:off x="635" y="-74930"/>
            <a:ext cx="12191365" cy="6933565"/>
          </a:xfrm>
          <a:prstGeom prst="rect">
            <a:avLst/>
          </a:prstGeom>
        </p:spPr>
      </p:pic>
      <p:pic>
        <p:nvPicPr>
          <p:cNvPr id="13" name="图片 12" descr="mengde_p6_text.3b11b37c..png"/>
          <p:cNvPicPr>
            <a:picLocks noChangeAspect="1"/>
          </p:cNvPicPr>
          <p:nvPr/>
        </p:nvPicPr>
        <p:blipFill>
          <a:blip r:embed="rId2"/>
          <a:stretch>
            <a:fillRect/>
          </a:stretch>
        </p:blipFill>
        <p:spPr>
          <a:xfrm>
            <a:off x="562501" y="2268592"/>
            <a:ext cx="7049988" cy="4093428"/>
          </a:xfrm>
          <a:prstGeom prst="rect">
            <a:avLst/>
          </a:prstGeom>
        </p:spPr>
      </p:pic>
      <p:pic>
        <p:nvPicPr>
          <p:cNvPr id="3" name="图片 2" descr="mengde_p7_dashu_r.83c8cc08..png"/>
          <p:cNvPicPr>
            <a:picLocks noChangeAspect="1"/>
          </p:cNvPicPr>
          <p:nvPr/>
        </p:nvPicPr>
        <p:blipFill>
          <a:blip r:embed="rId4"/>
          <a:stretch>
            <a:fillRect/>
          </a:stretch>
        </p:blipFill>
        <p:spPr>
          <a:xfrm>
            <a:off x="6619875" y="1577340"/>
            <a:ext cx="5571490" cy="5281295"/>
          </a:xfrm>
          <a:prstGeom prst="rect">
            <a:avLst/>
          </a:prstGeom>
        </p:spPr>
      </p:pic>
      <p:pic>
        <p:nvPicPr>
          <p:cNvPr id="9" name="图片 8" descr="mengde_p6_text.3b11b37c..png"/>
          <p:cNvPicPr>
            <a:picLocks noChangeAspect="1"/>
          </p:cNvPicPr>
          <p:nvPr/>
        </p:nvPicPr>
        <p:blipFill>
          <a:blip r:embed="rId2"/>
          <a:stretch>
            <a:fillRect/>
          </a:stretch>
        </p:blipFill>
        <p:spPr>
          <a:xfrm>
            <a:off x="6456045" y="386715"/>
            <a:ext cx="3819525" cy="1423035"/>
          </a:xfrm>
          <a:prstGeom prst="rect">
            <a:avLst/>
          </a:prstGeom>
        </p:spPr>
      </p:pic>
      <p:pic>
        <p:nvPicPr>
          <p:cNvPr id="2" name="图片 1" descr="mengde_p16_yun_e.fd7a1595..png"/>
          <p:cNvPicPr>
            <a:picLocks noChangeAspect="1"/>
          </p:cNvPicPr>
          <p:nvPr/>
        </p:nvPicPr>
        <p:blipFill>
          <a:blip r:embed="rId5">
            <a:alphaModFix amt="80000"/>
          </a:blip>
          <a:stretch>
            <a:fillRect/>
          </a:stretch>
        </p:blipFill>
        <p:spPr>
          <a:xfrm>
            <a:off x="994410" y="-76200"/>
            <a:ext cx="5461635" cy="1885950"/>
          </a:xfrm>
          <a:prstGeom prst="rect">
            <a:avLst/>
          </a:prstGeom>
        </p:spPr>
      </p:pic>
      <p:pic>
        <p:nvPicPr>
          <p:cNvPr id="5" name="图片 4" descr="mengde_p15_yun_e.ff52cdbf..png"/>
          <p:cNvPicPr>
            <a:picLocks noChangeAspect="1"/>
          </p:cNvPicPr>
          <p:nvPr/>
        </p:nvPicPr>
        <p:blipFill>
          <a:blip r:embed="rId6">
            <a:alphaModFix amt="99000"/>
          </a:blip>
          <a:stretch>
            <a:fillRect/>
          </a:stretch>
        </p:blipFill>
        <p:spPr>
          <a:xfrm>
            <a:off x="4087495" y="671830"/>
            <a:ext cx="3619500" cy="1367155"/>
          </a:xfrm>
          <a:prstGeom prst="rect">
            <a:avLst/>
          </a:prstGeom>
        </p:spPr>
      </p:pic>
      <p:pic>
        <p:nvPicPr>
          <p:cNvPr id="6" name="图片 5" descr="mengde_p7_dashu_l.01a0ae03..png"/>
          <p:cNvPicPr>
            <a:picLocks noChangeAspect="1"/>
          </p:cNvPicPr>
          <p:nvPr/>
        </p:nvPicPr>
        <p:blipFill>
          <a:blip r:embed="rId7"/>
          <a:stretch>
            <a:fillRect/>
          </a:stretch>
        </p:blipFill>
        <p:spPr>
          <a:xfrm>
            <a:off x="-5669280" y="1809750"/>
            <a:ext cx="5486400" cy="5205730"/>
          </a:xfrm>
          <a:prstGeom prst="rect">
            <a:avLst/>
          </a:prstGeom>
        </p:spPr>
      </p:pic>
      <p:pic>
        <p:nvPicPr>
          <p:cNvPr id="7" name="图片 6" descr="index_mengde_b.230ce33a..png"/>
          <p:cNvPicPr>
            <a:picLocks noChangeAspect="1"/>
          </p:cNvPicPr>
          <p:nvPr/>
        </p:nvPicPr>
        <p:blipFill>
          <a:blip r:embed="rId8"/>
          <a:stretch>
            <a:fillRect/>
          </a:stretch>
        </p:blipFill>
        <p:spPr>
          <a:xfrm>
            <a:off x="6120765" y="7472680"/>
            <a:ext cx="3808730" cy="3877945"/>
          </a:xfrm>
          <a:prstGeom prst="rect">
            <a:avLst/>
          </a:prstGeom>
        </p:spPr>
      </p:pic>
      <p:pic>
        <p:nvPicPr>
          <p:cNvPr id="8" name="图片 7" descr="mengde_p01_gezi_yy_b.512640ee..png"/>
          <p:cNvPicPr>
            <a:picLocks noChangeAspect="1"/>
          </p:cNvPicPr>
          <p:nvPr/>
        </p:nvPicPr>
        <p:blipFill>
          <a:blip r:embed="rId9"/>
          <a:stretch>
            <a:fillRect/>
          </a:stretch>
        </p:blipFill>
        <p:spPr>
          <a:xfrm>
            <a:off x="-2852420" y="-782320"/>
            <a:ext cx="3323590" cy="2592070"/>
          </a:xfrm>
          <a:prstGeom prst="rect">
            <a:avLst/>
          </a:prstGeom>
        </p:spPr>
      </p:pic>
      <p:sp>
        <p:nvSpPr>
          <p:cNvPr id="14" name="文本框 13"/>
          <p:cNvSpPr txBox="1"/>
          <p:nvPr/>
        </p:nvSpPr>
        <p:spPr>
          <a:xfrm>
            <a:off x="6742430" y="671830"/>
            <a:ext cx="3246120" cy="829945"/>
          </a:xfrm>
          <a:prstGeom prst="rect">
            <a:avLst/>
          </a:prstGeom>
          <a:noFill/>
        </p:spPr>
        <p:txBody>
          <a:bodyPr wrap="square" rtlCol="0">
            <a:spAutoFit/>
          </a:bodyPr>
          <a:lstStyle/>
          <a:p>
            <a:r>
              <a:rPr lang="zh-CN" altLang="en-US" sz="4800" dirty="0">
                <a:solidFill>
                  <a:srgbClr val="58AEAB"/>
                </a:solidFill>
                <a:ea typeface="汉仪文黑-85W" panose="00020600040101010101" pitchFamily="18" charset="-128"/>
              </a:rPr>
              <a:t>选题背景</a:t>
            </a:r>
          </a:p>
        </p:txBody>
      </p:sp>
      <p:sp>
        <p:nvSpPr>
          <p:cNvPr id="15" name="文本框 14"/>
          <p:cNvSpPr txBox="1"/>
          <p:nvPr/>
        </p:nvSpPr>
        <p:spPr>
          <a:xfrm>
            <a:off x="994410" y="2432707"/>
            <a:ext cx="6034405" cy="4093428"/>
          </a:xfrm>
          <a:prstGeom prst="rect">
            <a:avLst/>
          </a:prstGeom>
          <a:noFill/>
        </p:spPr>
        <p:txBody>
          <a:bodyPr wrap="square" rtlCol="0">
            <a:spAutoFit/>
          </a:bodyPr>
          <a:lstStyle/>
          <a:p>
            <a:pPr indent="-342900">
              <a:spcAft>
                <a:spcPts val="1200"/>
              </a:spcAft>
              <a:buFont typeface="Arial" panose="020B0604020202020204" pitchFamily="34" charset="0"/>
              <a:buChar char="•"/>
            </a:pPr>
            <a:r>
              <a:rPr lang="zh-CN" altLang="en-US" sz="2000" dirty="0">
                <a:solidFill>
                  <a:srgbClr val="58AEAB"/>
                </a:solidFill>
                <a:ea typeface="汉仪文黑-85W" panose="00020600040101010101" pitchFamily="18" charset="-128"/>
              </a:rPr>
              <a:t>桌游也称桌上游戏或桌面游戏，是一种在桌面上进行的一种模拟游戏。桌游可操作性强，操作起来简单易懂；环保性能强，能源消耗量低；不会造成资源浪费和环境污染；具有真实模拟功能，已经逐步成为国内外消费者热衷的休闲娱乐活动。</a:t>
            </a:r>
          </a:p>
          <a:p>
            <a:pPr indent="-342900">
              <a:spcAft>
                <a:spcPts val="1200"/>
              </a:spcAft>
              <a:buFont typeface="Arial" panose="020B0604020202020204" pitchFamily="34" charset="0"/>
              <a:buChar char="•"/>
            </a:pPr>
            <a:r>
              <a:rPr lang="zh-CN" altLang="en-US" sz="2000" dirty="0">
                <a:solidFill>
                  <a:srgbClr val="58AEAB"/>
                </a:solidFill>
                <a:ea typeface="汉仪文黑-85W" panose="00020600040101010101" pitchFamily="18" charset="-128"/>
              </a:rPr>
              <a:t>自从互联网普及之后，纸牌、棋类、麻将等在桌面上进行的游戏被转到网络上，逐渐形成自己的模式，这些称为网游桌游。不同于大型的多人网络游戏，这一类网游多是先从熟人间于桌面上进行的，而后才转到网络上。网络桌游已经啊成为了桌游的一种重要媒介。</a:t>
            </a:r>
          </a:p>
          <a:p>
            <a:endParaRPr lang="zh-CN" altLang="en-US" sz="2000" dirty="0">
              <a:solidFill>
                <a:srgbClr val="58AEAB"/>
              </a:solidFill>
              <a:latin typeface="汉仪文黑-85W" panose="00020600040101010101" pitchFamily="18" charset="-128"/>
              <a:ea typeface="汉仪文黑-85W" panose="00020600040101010101" pitchFamily="18" charset="-12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00942708 0.5825 L 0 0 " pathEditMode="relative" ptsTypes="">
                                      <p:cBhvr>
                                        <p:cTn id="6" dur="1000" fill="hold"/>
                                        <p:tgtEl>
                                          <p:spTgt spid="7"/>
                                        </p:tgtEl>
                                        <p:attrNameLst>
                                          <p:attrName>ppt_x</p:attrName>
                                          <p:attrName>ppt_y</p:attrName>
                                        </p:attrNameLst>
                                      </p:cBhvr>
                                    </p:animMotion>
                                  </p:childTnLst>
                                </p:cTn>
                              </p:par>
                              <p:par>
                                <p:cTn id="7" presetID="10" presetClass="entr" presetSubtype="0" fill="hold" nodeType="withEffect">
                                  <p:stCondLst>
                                    <p:cond delay="0"/>
                                  </p:stCondLst>
                                  <p:childTnLst>
                                    <p:set>
                                      <p:cBhvr>
                                        <p:cTn id="8" dur="2000" fill="hold">
                                          <p:stCondLst>
                                            <p:cond delay="0"/>
                                          </p:stCondLst>
                                        </p:cTn>
                                        <p:tgtEl>
                                          <p:spTgt spid="8"/>
                                        </p:tgtEl>
                                        <p:attrNameLst>
                                          <p:attrName>style.visibility</p:attrName>
                                        </p:attrNameLst>
                                      </p:cBhvr>
                                      <p:to>
                                        <p:strVal val="visible"/>
                                      </p:to>
                                    </p:set>
                                    <p:animEffect transition="in" filter="fade">
                                      <p:cBhvr>
                                        <p:cTn id="9"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mengde_p6_text.3b11b37c..png"/>
          <p:cNvPicPr>
            <a:picLocks noChangeAspect="1"/>
          </p:cNvPicPr>
          <p:nvPr/>
        </p:nvPicPr>
        <p:blipFill>
          <a:blip r:embed="rId2"/>
          <a:stretch>
            <a:fillRect/>
          </a:stretch>
        </p:blipFill>
        <p:spPr>
          <a:xfrm>
            <a:off x="1390015" y="1335405"/>
            <a:ext cx="6958330" cy="4759960"/>
          </a:xfrm>
          <a:prstGeom prst="rect">
            <a:avLst/>
          </a:prstGeom>
        </p:spPr>
      </p:pic>
      <p:pic>
        <p:nvPicPr>
          <p:cNvPr id="4" name="图片 3" descr="mengde_p15_text.aa3166b0..png"/>
          <p:cNvPicPr>
            <a:picLocks noChangeAspect="1"/>
          </p:cNvPicPr>
          <p:nvPr/>
        </p:nvPicPr>
        <p:blipFill>
          <a:blip r:embed="rId3"/>
          <a:stretch>
            <a:fillRect/>
          </a:stretch>
        </p:blipFill>
        <p:spPr>
          <a:xfrm>
            <a:off x="635" y="-74930"/>
            <a:ext cx="12191365" cy="6933565"/>
          </a:xfrm>
          <a:prstGeom prst="rect">
            <a:avLst/>
          </a:prstGeom>
        </p:spPr>
      </p:pic>
      <p:pic>
        <p:nvPicPr>
          <p:cNvPr id="13" name="图片 12" descr="mengde_p6_text.3b11b37c..png"/>
          <p:cNvPicPr>
            <a:picLocks noChangeAspect="1"/>
          </p:cNvPicPr>
          <p:nvPr/>
        </p:nvPicPr>
        <p:blipFill>
          <a:blip r:embed="rId2"/>
          <a:stretch>
            <a:fillRect/>
          </a:stretch>
        </p:blipFill>
        <p:spPr>
          <a:xfrm>
            <a:off x="796834" y="2229395"/>
            <a:ext cx="3187791" cy="2003331"/>
          </a:xfrm>
          <a:prstGeom prst="rect">
            <a:avLst/>
          </a:prstGeom>
        </p:spPr>
      </p:pic>
      <p:pic>
        <p:nvPicPr>
          <p:cNvPr id="3" name="图片 2" descr="mengde_p7_dashu_r.83c8cc08..png"/>
          <p:cNvPicPr>
            <a:picLocks noChangeAspect="1"/>
          </p:cNvPicPr>
          <p:nvPr/>
        </p:nvPicPr>
        <p:blipFill>
          <a:blip r:embed="rId4"/>
          <a:stretch>
            <a:fillRect/>
          </a:stretch>
        </p:blipFill>
        <p:spPr>
          <a:xfrm>
            <a:off x="6619875" y="1577340"/>
            <a:ext cx="5571490" cy="5281295"/>
          </a:xfrm>
          <a:prstGeom prst="rect">
            <a:avLst/>
          </a:prstGeom>
        </p:spPr>
      </p:pic>
      <p:pic>
        <p:nvPicPr>
          <p:cNvPr id="9" name="图片 8" descr="mengde_p6_text.3b11b37c..png"/>
          <p:cNvPicPr>
            <a:picLocks noChangeAspect="1"/>
          </p:cNvPicPr>
          <p:nvPr/>
        </p:nvPicPr>
        <p:blipFill>
          <a:blip r:embed="rId2"/>
          <a:stretch>
            <a:fillRect/>
          </a:stretch>
        </p:blipFill>
        <p:spPr>
          <a:xfrm>
            <a:off x="6456045" y="386715"/>
            <a:ext cx="3819525" cy="1423035"/>
          </a:xfrm>
          <a:prstGeom prst="rect">
            <a:avLst/>
          </a:prstGeom>
        </p:spPr>
      </p:pic>
      <p:pic>
        <p:nvPicPr>
          <p:cNvPr id="2" name="图片 1" descr="mengde_p16_yun_e.fd7a1595..png"/>
          <p:cNvPicPr>
            <a:picLocks noChangeAspect="1"/>
          </p:cNvPicPr>
          <p:nvPr/>
        </p:nvPicPr>
        <p:blipFill>
          <a:blip r:embed="rId5">
            <a:alphaModFix amt="80000"/>
          </a:blip>
          <a:stretch>
            <a:fillRect/>
          </a:stretch>
        </p:blipFill>
        <p:spPr>
          <a:xfrm>
            <a:off x="994410" y="-76200"/>
            <a:ext cx="5461635" cy="1885950"/>
          </a:xfrm>
          <a:prstGeom prst="rect">
            <a:avLst/>
          </a:prstGeom>
        </p:spPr>
      </p:pic>
      <p:pic>
        <p:nvPicPr>
          <p:cNvPr id="5" name="图片 4" descr="mengde_p15_yun_e.ff52cdbf..png"/>
          <p:cNvPicPr>
            <a:picLocks noChangeAspect="1"/>
          </p:cNvPicPr>
          <p:nvPr/>
        </p:nvPicPr>
        <p:blipFill>
          <a:blip r:embed="rId6">
            <a:alphaModFix amt="99000"/>
          </a:blip>
          <a:stretch>
            <a:fillRect/>
          </a:stretch>
        </p:blipFill>
        <p:spPr>
          <a:xfrm>
            <a:off x="4087495" y="671830"/>
            <a:ext cx="3619500" cy="1367155"/>
          </a:xfrm>
          <a:prstGeom prst="rect">
            <a:avLst/>
          </a:prstGeom>
        </p:spPr>
      </p:pic>
      <p:pic>
        <p:nvPicPr>
          <p:cNvPr id="7" name="图片 6" descr="index_mengde_b.230ce33a..png"/>
          <p:cNvPicPr>
            <a:picLocks noChangeAspect="1"/>
          </p:cNvPicPr>
          <p:nvPr/>
        </p:nvPicPr>
        <p:blipFill>
          <a:blip r:embed="rId7"/>
          <a:stretch>
            <a:fillRect/>
          </a:stretch>
        </p:blipFill>
        <p:spPr>
          <a:xfrm>
            <a:off x="6120765" y="7472680"/>
            <a:ext cx="3808730" cy="3877945"/>
          </a:xfrm>
          <a:prstGeom prst="rect">
            <a:avLst/>
          </a:prstGeom>
        </p:spPr>
      </p:pic>
      <p:sp>
        <p:nvSpPr>
          <p:cNvPr id="14" name="文本框 13"/>
          <p:cNvSpPr txBox="1"/>
          <p:nvPr/>
        </p:nvSpPr>
        <p:spPr>
          <a:xfrm>
            <a:off x="6742430" y="671830"/>
            <a:ext cx="3246120" cy="830997"/>
          </a:xfrm>
          <a:prstGeom prst="rect">
            <a:avLst/>
          </a:prstGeom>
          <a:noFill/>
        </p:spPr>
        <p:txBody>
          <a:bodyPr wrap="square" rtlCol="0">
            <a:spAutoFit/>
          </a:bodyPr>
          <a:lstStyle/>
          <a:p>
            <a:r>
              <a:rPr lang="zh-CN" altLang="en-US" sz="4800" dirty="0">
                <a:solidFill>
                  <a:srgbClr val="58AEAB"/>
                </a:solidFill>
                <a:ea typeface="汉仪文黑-85W" panose="00020600040101010101" pitchFamily="18" charset="-128"/>
              </a:rPr>
              <a:t>用户画像</a:t>
            </a:r>
          </a:p>
        </p:txBody>
      </p:sp>
      <p:sp>
        <p:nvSpPr>
          <p:cNvPr id="10" name="文本框 9">
            <a:extLst>
              <a:ext uri="{FF2B5EF4-FFF2-40B4-BE49-F238E27FC236}">
                <a16:creationId xmlns:a16="http://schemas.microsoft.com/office/drawing/2014/main" id="{14B18591-2D87-A950-C40C-78FF90BC7808}"/>
              </a:ext>
            </a:extLst>
          </p:cNvPr>
          <p:cNvSpPr txBox="1"/>
          <p:nvPr/>
        </p:nvSpPr>
        <p:spPr>
          <a:xfrm>
            <a:off x="4087495" y="2280920"/>
            <a:ext cx="3487602" cy="2369880"/>
          </a:xfrm>
          <a:prstGeom prst="rect">
            <a:avLst/>
          </a:prstGeom>
          <a:noFill/>
        </p:spPr>
        <p:txBody>
          <a:bodyPr wrap="square" rtlCol="0">
            <a:spAutoFit/>
          </a:bodyPr>
          <a:lstStyle/>
          <a:p>
            <a:pPr>
              <a:lnSpc>
                <a:spcPct val="130000"/>
              </a:lnSpc>
            </a:pPr>
            <a:r>
              <a:rPr lang="en-US" altLang="zh-CN"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1</a:t>
            </a:r>
            <a:r>
              <a:rPr lang="zh-CN" altLang="en-US" sz="2000" dirty="0">
                <a:solidFill>
                  <a:srgbClr val="58AEAB"/>
                </a:solidFill>
                <a:ea typeface="汉仪文黑-85W" panose="00020600040101010101" pitchFamily="18" charset="-128"/>
              </a:rPr>
              <a:t>） 桌游爱好者</a:t>
            </a:r>
          </a:p>
          <a:p>
            <a:pPr>
              <a:lnSpc>
                <a:spcPct val="130000"/>
              </a:lnSpc>
            </a:pPr>
            <a:r>
              <a:rPr lang="zh-CN" altLang="en-US" sz="2000" dirty="0">
                <a:solidFill>
                  <a:srgbClr val="58AEAB"/>
                </a:solidFill>
                <a:ea typeface="汉仪文黑-85W" panose="00020600040101010101" pitchFamily="18" charset="-128"/>
              </a:rPr>
              <a:t>桌游爱好者更希望自己有除了实体桌游材料之外的媒介，只要朋友有空在任何地点任何时间都可以愉快地进行桌游活动。</a:t>
            </a:r>
          </a:p>
          <a:p>
            <a:endParaRPr lang="zh-CN" altLang="en-US" dirty="0"/>
          </a:p>
        </p:txBody>
      </p:sp>
      <p:sp>
        <p:nvSpPr>
          <p:cNvPr id="11" name="文本框 10">
            <a:extLst>
              <a:ext uri="{FF2B5EF4-FFF2-40B4-BE49-F238E27FC236}">
                <a16:creationId xmlns:a16="http://schemas.microsoft.com/office/drawing/2014/main" id="{82075D30-253B-1CAE-9D8D-C141905730FC}"/>
              </a:ext>
            </a:extLst>
          </p:cNvPr>
          <p:cNvSpPr txBox="1"/>
          <p:nvPr/>
        </p:nvSpPr>
        <p:spPr>
          <a:xfrm>
            <a:off x="796834" y="4325530"/>
            <a:ext cx="6580687" cy="2059153"/>
          </a:xfrm>
          <a:prstGeom prst="rect">
            <a:avLst/>
          </a:prstGeom>
          <a:noFill/>
        </p:spPr>
        <p:txBody>
          <a:bodyPr wrap="square" rtlCol="0">
            <a:spAutoFit/>
          </a:bodyPr>
          <a:lstStyle/>
          <a:p>
            <a:pPr>
              <a:lnSpc>
                <a:spcPct val="130000"/>
              </a:lnSpc>
            </a:pPr>
            <a:r>
              <a:rPr lang="en-US" altLang="zh-CN" sz="20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2</a:t>
            </a:r>
            <a:r>
              <a:rPr lang="zh-CN" altLang="en-US" sz="2000" dirty="0">
                <a:solidFill>
                  <a:srgbClr val="58AEAB"/>
                </a:solidFill>
                <a:ea typeface="汉仪文黑-85W" panose="00020600040101010101" pitchFamily="18" charset="-128"/>
              </a:rPr>
              <a:t>） 学生以及年轻白领</a:t>
            </a:r>
          </a:p>
          <a:p>
            <a:pPr>
              <a:lnSpc>
                <a:spcPct val="130000"/>
              </a:lnSpc>
            </a:pPr>
            <a:r>
              <a:rPr lang="en-US" altLang="zh-CN" sz="2000" dirty="0">
                <a:solidFill>
                  <a:srgbClr val="58AEAB"/>
                </a:solidFill>
                <a:ea typeface="汉仪文黑-85W" panose="00020600040101010101" pitchFamily="18" charset="-128"/>
              </a:rPr>
              <a:t>80</a:t>
            </a:r>
            <a:r>
              <a:rPr lang="zh-CN" altLang="en-US" sz="2000" dirty="0">
                <a:solidFill>
                  <a:srgbClr val="58AEAB"/>
                </a:solidFill>
                <a:ea typeface="汉仪文黑-85W" panose="00020600040101010101" pitchFamily="18" charset="-128"/>
              </a:rPr>
              <a:t>、</a:t>
            </a:r>
            <a:r>
              <a:rPr lang="en-US" altLang="zh-CN" sz="2000" dirty="0">
                <a:solidFill>
                  <a:srgbClr val="58AEAB"/>
                </a:solidFill>
                <a:ea typeface="汉仪文黑-85W" panose="00020600040101010101" pitchFamily="18" charset="-128"/>
              </a:rPr>
              <a:t>90</a:t>
            </a:r>
            <a:r>
              <a:rPr lang="zh-CN" altLang="en-US" sz="2000" dirty="0">
                <a:solidFill>
                  <a:srgbClr val="58AEAB"/>
                </a:solidFill>
                <a:ea typeface="汉仪文黑-85W" panose="00020600040101010101" pitchFamily="18" charset="-128"/>
              </a:rPr>
              <a:t>后多为独生子女，接触网络时间较长，容易接受新鲜事物；社会关系多为同学、朋友、同事，喜欢在休闲时光进行消遣；家庭负担较轻，平时有较多时间进行娱乐活动。可以作为集体团建的小活动，促进团队交流。</a:t>
            </a:r>
          </a:p>
        </p:txBody>
      </p:sp>
      <p:pic>
        <p:nvPicPr>
          <p:cNvPr id="1034" name="Picture 10">
            <a:extLst>
              <a:ext uri="{FF2B5EF4-FFF2-40B4-BE49-F238E27FC236}">
                <a16:creationId xmlns:a16="http://schemas.microsoft.com/office/drawing/2014/main" id="{A813E426-C3E4-59B7-B5D4-7B77D1E22FCE}"/>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b="16179"/>
          <a:stretch/>
        </p:blipFill>
        <p:spPr bwMode="auto">
          <a:xfrm>
            <a:off x="1092414" y="2415266"/>
            <a:ext cx="2596629" cy="1631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36537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00942708 0.5825 L 0 0 " pathEditMode="relative" ptsTypes="">
                                      <p:cBhvr>
                                        <p:cTn id="6" dur="1000" fill="hold"/>
                                        <p:tgtEl>
                                          <p:spTgt spid="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mengde_p15_text.aa3166b0..png"/>
          <p:cNvPicPr>
            <a:picLocks noChangeAspect="1"/>
          </p:cNvPicPr>
          <p:nvPr/>
        </p:nvPicPr>
        <p:blipFill>
          <a:blip r:embed="rId3"/>
          <a:stretch>
            <a:fillRect/>
          </a:stretch>
        </p:blipFill>
        <p:spPr>
          <a:xfrm>
            <a:off x="0" y="-74930"/>
            <a:ext cx="12191365" cy="6933565"/>
          </a:xfrm>
          <a:prstGeom prst="rect">
            <a:avLst/>
          </a:prstGeom>
        </p:spPr>
      </p:pic>
      <p:pic>
        <p:nvPicPr>
          <p:cNvPr id="12" name="图片 11" descr="mengde_p6_text.3b11b37c..png"/>
          <p:cNvPicPr>
            <a:picLocks noChangeAspect="1"/>
          </p:cNvPicPr>
          <p:nvPr/>
        </p:nvPicPr>
        <p:blipFill>
          <a:blip r:embed="rId4"/>
          <a:stretch>
            <a:fillRect/>
          </a:stretch>
        </p:blipFill>
        <p:spPr>
          <a:xfrm>
            <a:off x="3903980" y="255270"/>
            <a:ext cx="5633085" cy="1122680"/>
          </a:xfrm>
          <a:prstGeom prst="rect">
            <a:avLst/>
          </a:prstGeom>
        </p:spPr>
      </p:pic>
      <p:pic>
        <p:nvPicPr>
          <p:cNvPr id="9" name="图片 8" descr="mengde_p6_text.3b11b37c..png"/>
          <p:cNvPicPr>
            <a:picLocks noChangeAspect="1"/>
          </p:cNvPicPr>
          <p:nvPr/>
        </p:nvPicPr>
        <p:blipFill>
          <a:blip r:embed="rId4"/>
          <a:stretch>
            <a:fillRect/>
          </a:stretch>
        </p:blipFill>
        <p:spPr>
          <a:xfrm>
            <a:off x="4299585" y="2978785"/>
            <a:ext cx="6958330" cy="3724275"/>
          </a:xfrm>
          <a:prstGeom prst="rect">
            <a:avLst/>
          </a:prstGeom>
        </p:spPr>
      </p:pic>
      <p:pic>
        <p:nvPicPr>
          <p:cNvPr id="5" name="图片 4" descr="mengde_p16_yun_e.fd7a1595..png"/>
          <p:cNvPicPr>
            <a:picLocks noChangeAspect="1"/>
          </p:cNvPicPr>
          <p:nvPr/>
        </p:nvPicPr>
        <p:blipFill>
          <a:blip r:embed="rId5">
            <a:alphaModFix amt="80000"/>
          </a:blip>
          <a:stretch>
            <a:fillRect/>
          </a:stretch>
        </p:blipFill>
        <p:spPr>
          <a:xfrm>
            <a:off x="4075430" y="1118870"/>
            <a:ext cx="5461635" cy="1885950"/>
          </a:xfrm>
          <a:prstGeom prst="rect">
            <a:avLst/>
          </a:prstGeom>
        </p:spPr>
      </p:pic>
      <p:pic>
        <p:nvPicPr>
          <p:cNvPr id="6" name="图片 5" descr="mengde_p15_yun_e.ff52cdbf..png"/>
          <p:cNvPicPr>
            <a:picLocks noChangeAspect="1"/>
          </p:cNvPicPr>
          <p:nvPr/>
        </p:nvPicPr>
        <p:blipFill>
          <a:blip r:embed="rId6">
            <a:alphaModFix amt="99000"/>
          </a:blip>
          <a:stretch>
            <a:fillRect/>
          </a:stretch>
        </p:blipFill>
        <p:spPr>
          <a:xfrm>
            <a:off x="2792095" y="1256030"/>
            <a:ext cx="3619500" cy="1367155"/>
          </a:xfrm>
          <a:prstGeom prst="rect">
            <a:avLst/>
          </a:prstGeom>
        </p:spPr>
      </p:pic>
      <p:pic>
        <p:nvPicPr>
          <p:cNvPr id="2" name="图片 1" descr="mengde_p7_dashu_l.01a0ae03..png"/>
          <p:cNvPicPr>
            <a:picLocks noChangeAspect="1"/>
          </p:cNvPicPr>
          <p:nvPr/>
        </p:nvPicPr>
        <p:blipFill>
          <a:blip r:embed="rId7"/>
          <a:stretch>
            <a:fillRect/>
          </a:stretch>
        </p:blipFill>
        <p:spPr>
          <a:xfrm>
            <a:off x="0" y="1652905"/>
            <a:ext cx="5486400" cy="5205730"/>
          </a:xfrm>
          <a:prstGeom prst="rect">
            <a:avLst/>
          </a:prstGeom>
        </p:spPr>
      </p:pic>
      <p:pic>
        <p:nvPicPr>
          <p:cNvPr id="3" name="图片 2" descr="mengde_p7_dashu_r.83c8cc08..png"/>
          <p:cNvPicPr>
            <a:picLocks noChangeAspect="1"/>
          </p:cNvPicPr>
          <p:nvPr/>
        </p:nvPicPr>
        <p:blipFill>
          <a:blip r:embed="rId8"/>
          <a:stretch>
            <a:fillRect/>
          </a:stretch>
        </p:blipFill>
        <p:spPr>
          <a:xfrm>
            <a:off x="12517755" y="1973580"/>
            <a:ext cx="5571490" cy="5281295"/>
          </a:xfrm>
          <a:prstGeom prst="rect">
            <a:avLst/>
          </a:prstGeom>
        </p:spPr>
      </p:pic>
      <p:pic>
        <p:nvPicPr>
          <p:cNvPr id="7" name="图片 6" descr="mengde_p12_cao_di.4ae62e2a..png"/>
          <p:cNvPicPr>
            <a:picLocks noChangeAspect="1"/>
          </p:cNvPicPr>
          <p:nvPr/>
        </p:nvPicPr>
        <p:blipFill>
          <a:blip r:embed="rId9"/>
          <a:stretch>
            <a:fillRect/>
          </a:stretch>
        </p:blipFill>
        <p:spPr>
          <a:xfrm>
            <a:off x="-1308100" y="11101070"/>
            <a:ext cx="7315200" cy="1828800"/>
          </a:xfrm>
          <a:prstGeom prst="rect">
            <a:avLst/>
          </a:prstGeom>
        </p:spPr>
      </p:pic>
      <p:pic>
        <p:nvPicPr>
          <p:cNvPr id="8" name="图片 7" descr="mengde_p12_shu.ef584420..png"/>
          <p:cNvPicPr>
            <a:picLocks noChangeAspect="1"/>
          </p:cNvPicPr>
          <p:nvPr/>
        </p:nvPicPr>
        <p:blipFill>
          <a:blip r:embed="rId10"/>
          <a:stretch>
            <a:fillRect/>
          </a:stretch>
        </p:blipFill>
        <p:spPr>
          <a:xfrm>
            <a:off x="170815" y="7254875"/>
            <a:ext cx="3391535" cy="5379720"/>
          </a:xfrm>
          <a:prstGeom prst="rect">
            <a:avLst/>
          </a:prstGeom>
        </p:spPr>
      </p:pic>
      <p:sp>
        <p:nvSpPr>
          <p:cNvPr id="14" name="文本框 13"/>
          <p:cNvSpPr txBox="1"/>
          <p:nvPr/>
        </p:nvSpPr>
        <p:spPr>
          <a:xfrm>
            <a:off x="4472940" y="426720"/>
            <a:ext cx="3246120" cy="829945"/>
          </a:xfrm>
          <a:prstGeom prst="rect">
            <a:avLst/>
          </a:prstGeom>
          <a:noFill/>
        </p:spPr>
        <p:txBody>
          <a:bodyPr wrap="square" rtlCol="0">
            <a:spAutoFit/>
          </a:bodyPr>
          <a:lstStyle/>
          <a:p>
            <a:r>
              <a:rPr lang="zh-CN" altLang="en-US" sz="4800" dirty="0">
                <a:solidFill>
                  <a:srgbClr val="58AEAB"/>
                </a:solidFill>
                <a:latin typeface="汉仪文黑-85W" panose="00020600040101010101" pitchFamily="18" charset="-128"/>
                <a:ea typeface="汉仪文黑-85W" panose="00020600040101010101" pitchFamily="18" charset="-128"/>
              </a:rPr>
              <a:t>项目分析</a:t>
            </a:r>
          </a:p>
        </p:txBody>
      </p:sp>
      <p:sp>
        <p:nvSpPr>
          <p:cNvPr id="15" name="文本框 14"/>
          <p:cNvSpPr txBox="1"/>
          <p:nvPr/>
        </p:nvSpPr>
        <p:spPr>
          <a:xfrm>
            <a:off x="5177437" y="3391852"/>
            <a:ext cx="5341357" cy="2922595"/>
          </a:xfrm>
          <a:prstGeom prst="rect">
            <a:avLst/>
          </a:prstGeom>
          <a:noFill/>
        </p:spPr>
        <p:txBody>
          <a:bodyPr wrap="square" rtlCol="0">
            <a:spAutoFit/>
          </a:bodyPr>
          <a:lstStyle/>
          <a:p>
            <a:pPr indent="457200">
              <a:lnSpc>
                <a:spcPts val="3000"/>
              </a:lnSpc>
              <a:spcAft>
                <a:spcPts val="1200"/>
              </a:spcAft>
            </a:pPr>
            <a:r>
              <a:rPr lang="zh-CN" altLang="en-US" sz="2400" dirty="0">
                <a:solidFill>
                  <a:srgbClr val="58AEAB"/>
                </a:solidFill>
                <a:ea typeface="汉仪文黑-85W" panose="00020600040101010101" pitchFamily="18" charset="-128"/>
              </a:rPr>
              <a:t>开发阿瓦隆桌游，通过创建房间和加入房间，进行</a:t>
            </a:r>
            <a:r>
              <a:rPr lang="en-US" altLang="zh-CN" sz="2400" dirty="0">
                <a:solidFill>
                  <a:srgbClr val="58AEAB"/>
                </a:solidFill>
                <a:latin typeface="汉仪文黑-85W" panose="00020600040101010101" pitchFamily="18" charset="-128"/>
                <a:ea typeface="汉仪文黑-85W" panose="00020600040101010101" pitchFamily="18" charset="-128"/>
                <a:cs typeface="汉仪文黑-85W" panose="00020600040101010101" pitchFamily="18" charset="-128"/>
              </a:rPr>
              <a:t>5-10</a:t>
            </a:r>
            <a:r>
              <a:rPr lang="zh-CN" altLang="en-US" sz="2400" dirty="0">
                <a:solidFill>
                  <a:srgbClr val="58AEAB"/>
                </a:solidFill>
                <a:ea typeface="汉仪文黑-85W" panose="00020600040101010101" pitchFamily="18" charset="-128"/>
              </a:rPr>
              <a:t>名玩家的游戏，模拟阿瓦隆的游戏流程。</a:t>
            </a:r>
            <a:endParaRPr lang="en-US" altLang="zh-CN" sz="2400" dirty="0">
              <a:solidFill>
                <a:srgbClr val="58AEAB"/>
              </a:solidFill>
              <a:ea typeface="汉仪文黑-85W" panose="00020600040101010101" pitchFamily="18" charset="-128"/>
            </a:endParaRPr>
          </a:p>
          <a:p>
            <a:pPr indent="457200">
              <a:lnSpc>
                <a:spcPts val="3000"/>
              </a:lnSpc>
              <a:spcAft>
                <a:spcPts val="1200"/>
              </a:spcAft>
            </a:pPr>
            <a:r>
              <a:rPr lang="zh-CN" altLang="en-US" sz="2400" dirty="0">
                <a:solidFill>
                  <a:srgbClr val="58AEAB"/>
                </a:solidFill>
                <a:ea typeface="汉仪文黑-85W" panose="00020600040101010101" pitchFamily="18" charset="-128"/>
              </a:rPr>
              <a:t>对于新手玩家可以查询游戏规则了解游戏，玩家还可以自选头像框，进行个性化设置，支持聊天功能，玩家之间可以进行交流，来获取游戏信息。</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mengde_p15_text.aa3166b0..png">
            <a:extLst>
              <a:ext uri="{FF2B5EF4-FFF2-40B4-BE49-F238E27FC236}">
                <a16:creationId xmlns:a16="http://schemas.microsoft.com/office/drawing/2014/main" id="{611F39CB-9A25-9486-1C26-1DFA0835F486}"/>
              </a:ext>
            </a:extLst>
          </p:cNvPr>
          <p:cNvPicPr>
            <a:picLocks noChangeAspect="1"/>
          </p:cNvPicPr>
          <p:nvPr/>
        </p:nvPicPr>
        <p:blipFill>
          <a:blip r:embed="rId3"/>
          <a:stretch>
            <a:fillRect/>
          </a:stretch>
        </p:blipFill>
        <p:spPr>
          <a:xfrm>
            <a:off x="375751" y="265736"/>
            <a:ext cx="11423998" cy="6497142"/>
          </a:xfrm>
          <a:prstGeom prst="rect">
            <a:avLst/>
          </a:prstGeom>
        </p:spPr>
      </p:pic>
      <p:pic>
        <p:nvPicPr>
          <p:cNvPr id="2" name="图片 1" descr="mengde_p7_dashu_l.01a0ae03..png"/>
          <p:cNvPicPr>
            <a:picLocks noChangeAspect="1"/>
          </p:cNvPicPr>
          <p:nvPr/>
        </p:nvPicPr>
        <p:blipFill>
          <a:blip r:embed="rId4"/>
          <a:stretch>
            <a:fillRect/>
          </a:stretch>
        </p:blipFill>
        <p:spPr>
          <a:xfrm>
            <a:off x="-5927725" y="1652905"/>
            <a:ext cx="5486400" cy="5205730"/>
          </a:xfrm>
          <a:prstGeom prst="rect">
            <a:avLst/>
          </a:prstGeom>
        </p:spPr>
      </p:pic>
      <p:pic>
        <p:nvPicPr>
          <p:cNvPr id="6" name="图片 5" descr="mengde_p16_yun_e.fd7a1595..png"/>
          <p:cNvPicPr>
            <a:picLocks noChangeAspect="1"/>
          </p:cNvPicPr>
          <p:nvPr/>
        </p:nvPicPr>
        <p:blipFill>
          <a:blip r:embed="rId5">
            <a:alphaModFix amt="80000"/>
          </a:blip>
          <a:stretch>
            <a:fillRect/>
          </a:stretch>
        </p:blipFill>
        <p:spPr>
          <a:xfrm>
            <a:off x="-5810250" y="1478915"/>
            <a:ext cx="5461635" cy="1885950"/>
          </a:xfrm>
          <a:prstGeom prst="rect">
            <a:avLst/>
          </a:prstGeom>
        </p:spPr>
      </p:pic>
      <p:pic>
        <p:nvPicPr>
          <p:cNvPr id="7" name="图片 6" descr="mengde_p15_yun_e.ff52cdbf..png"/>
          <p:cNvPicPr>
            <a:picLocks noChangeAspect="1"/>
          </p:cNvPicPr>
          <p:nvPr/>
        </p:nvPicPr>
        <p:blipFill>
          <a:blip r:embed="rId6">
            <a:alphaModFix amt="99000"/>
          </a:blip>
          <a:stretch>
            <a:fillRect/>
          </a:stretch>
        </p:blipFill>
        <p:spPr>
          <a:xfrm>
            <a:off x="-4888865" y="111760"/>
            <a:ext cx="3619500" cy="1367155"/>
          </a:xfrm>
          <a:prstGeom prst="rect">
            <a:avLst/>
          </a:prstGeom>
        </p:spPr>
      </p:pic>
      <p:pic>
        <p:nvPicPr>
          <p:cNvPr id="10" name="图片 9">
            <a:extLst>
              <a:ext uri="{FF2B5EF4-FFF2-40B4-BE49-F238E27FC236}">
                <a16:creationId xmlns:a16="http://schemas.microsoft.com/office/drawing/2014/main" id="{A68DDA6A-2F4E-E0B2-9419-255557DACE2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 y="363"/>
            <a:ext cx="12192000" cy="6857637"/>
          </a:xfrm>
          <a:prstGeom prst="rect">
            <a:avLst/>
          </a:prstGeom>
        </p:spPr>
      </p:pic>
      <p:pic>
        <p:nvPicPr>
          <p:cNvPr id="16" name="图片 15" descr="mengde_p6_text.3b11b37c..png">
            <a:extLst>
              <a:ext uri="{FF2B5EF4-FFF2-40B4-BE49-F238E27FC236}">
                <a16:creationId xmlns:a16="http://schemas.microsoft.com/office/drawing/2014/main" id="{A0D82820-ADD6-DD97-25A8-9A76A412A0A5}"/>
              </a:ext>
            </a:extLst>
          </p:cNvPr>
          <p:cNvPicPr>
            <a:picLocks noChangeAspect="1"/>
          </p:cNvPicPr>
          <p:nvPr/>
        </p:nvPicPr>
        <p:blipFill>
          <a:blip r:embed="rId8"/>
          <a:stretch>
            <a:fillRect/>
          </a:stretch>
        </p:blipFill>
        <p:spPr>
          <a:xfrm>
            <a:off x="3271207" y="827755"/>
            <a:ext cx="5633085" cy="1122680"/>
          </a:xfrm>
          <a:prstGeom prst="rect">
            <a:avLst/>
          </a:prstGeom>
        </p:spPr>
      </p:pic>
      <p:sp>
        <p:nvSpPr>
          <p:cNvPr id="18" name="文本框 17">
            <a:extLst>
              <a:ext uri="{FF2B5EF4-FFF2-40B4-BE49-F238E27FC236}">
                <a16:creationId xmlns:a16="http://schemas.microsoft.com/office/drawing/2014/main" id="{C39BD6DC-64C8-5E66-3955-E9845892977B}"/>
              </a:ext>
            </a:extLst>
          </p:cNvPr>
          <p:cNvSpPr txBox="1"/>
          <p:nvPr/>
        </p:nvSpPr>
        <p:spPr>
          <a:xfrm>
            <a:off x="4782074" y="974122"/>
            <a:ext cx="2627850" cy="830997"/>
          </a:xfrm>
          <a:prstGeom prst="rect">
            <a:avLst/>
          </a:prstGeom>
          <a:noFill/>
        </p:spPr>
        <p:txBody>
          <a:bodyPr wrap="square" rtlCol="0">
            <a:spAutoFit/>
          </a:bodyPr>
          <a:lstStyle/>
          <a:p>
            <a:r>
              <a:rPr lang="zh-CN" altLang="en-US" sz="4800" dirty="0">
                <a:solidFill>
                  <a:srgbClr val="58AEAB"/>
                </a:solidFill>
                <a:latin typeface="汉仪文黑-85W" panose="00020600040101010101" pitchFamily="18" charset="-128"/>
                <a:ea typeface="汉仪文黑-85W" panose="00020600040101010101" pitchFamily="18" charset="-128"/>
              </a:rPr>
              <a:t>需求分析</a:t>
            </a:r>
          </a:p>
        </p:txBody>
      </p:sp>
      <p:pic>
        <p:nvPicPr>
          <p:cNvPr id="2050" name="Picture 2">
            <a:extLst>
              <a:ext uri="{FF2B5EF4-FFF2-40B4-BE49-F238E27FC236}">
                <a16:creationId xmlns:a16="http://schemas.microsoft.com/office/drawing/2014/main" id="{660444C2-5E40-A5DF-E166-08032208140F}"/>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1053136" y="2421890"/>
            <a:ext cx="10089931" cy="34951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06020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Dk3OGNjZDQ1MDRmNGJjNzI5MGZmMDNjZjIxODU4NWMifQ=="/>
  <p:tag name="KSO_WPP_MARK_KEY" val="382f940c-0235-4fd6-b8b4-1488fc9a379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531</TotalTime>
  <Words>887</Words>
  <Application>Microsoft Office PowerPoint</Application>
  <PresentationFormat>宽屏</PresentationFormat>
  <Paragraphs>50</Paragraphs>
  <Slides>20</Slides>
  <Notes>3</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20</vt:i4>
      </vt:variant>
    </vt:vector>
  </HeadingPairs>
  <TitlesOfParts>
    <vt:vector size="24" baseType="lpstr">
      <vt:lpstr>汉仪文黑-85W</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刘宙海</dc:creator>
  <cp:lastModifiedBy>林 帅哥</cp:lastModifiedBy>
  <cp:revision>22</cp:revision>
  <dcterms:created xsi:type="dcterms:W3CDTF">2022-10-17T06:03:00Z</dcterms:created>
  <dcterms:modified xsi:type="dcterms:W3CDTF">2022-11-04T13:50:34Z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53C9DBA234F145C5A3368760C0E57417</vt:lpwstr>
  </property>
  <property fmtid="{D5CDD505-2E9C-101B-9397-08002B2CF9AE}" pid="3" name="KSOProductBuildVer">
    <vt:lpwstr>2052-11.1.0.12132</vt:lpwstr>
  </property>
</Properties>
</file>

<file path=docProps/thumbnail.jpeg>
</file>